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94" r:id="rId9"/>
    <p:sldId id="295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1" r:id="rId18"/>
    <p:sldId id="293" r:id="rId19"/>
    <p:sldId id="274" r:id="rId20"/>
    <p:sldId id="275" r:id="rId21"/>
    <p:sldId id="273" r:id="rId22"/>
  </p:sldIdLst>
  <p:sldSz cx="12192000" cy="6858000"/>
  <p:notesSz cx="6799263" cy="9929813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Light" panose="02000000000000000000" pitchFamily="2" charset="0"/>
      <p:regular r:id="rId28"/>
      <p:bold r:id="rId29"/>
      <p:italic r:id="rId30"/>
      <p:boldItalic r:id="rId31"/>
    </p:embeddedFont>
    <p:embeddedFont>
      <p:font typeface="Roboto Medium" panose="02000000000000000000" pitchFamily="2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3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gRmeQ/4HCyjfRRlXmjk7TDTnr+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97F51-C80C-4A4D-BA15-06812629DE24}" v="5" dt="2024-11-21T17:25:38.368"/>
  </p1510:revLst>
</p1510:revInfo>
</file>

<file path=ppt/tableStyles.xml><?xml version="1.0" encoding="utf-8"?>
<a:tblStyleLst xmlns:a="http://schemas.openxmlformats.org/drawingml/2006/main" def="{3A5DCB86-B71D-49AB-BAAF-52A91CECAE2E}">
  <a:tblStyle styleId="{3A5DCB86-B71D-49AB-BAAF-52A91CECAE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8E7"/>
          </a:solidFill>
        </a:fill>
      </a:tcStyle>
    </a:wholeTbl>
    <a:band1H>
      <a:tcTxStyle/>
      <a:tcStyle>
        <a:tcBdr/>
        <a:fill>
          <a:solidFill>
            <a:srgbClr val="FAF0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F0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2C93764-45A6-44BE-A04B-87F68D12E58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FEF"/>
          </a:solidFill>
        </a:fill>
      </a:tcStyle>
    </a:wholeTbl>
    <a:band1H>
      <a:tcTxStyle/>
      <a:tcStyle>
        <a:tcBdr/>
        <a:fill>
          <a:solidFill>
            <a:srgbClr val="CEDE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DE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002B9A-EF64-429D-9301-E674E8AA0349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B"/>
          </a:solidFill>
        </a:fill>
      </a:tcStyle>
    </a:wholeTbl>
    <a:band1H>
      <a:tcTxStyle/>
      <a:tcStyle>
        <a:tcBdr/>
        <a:fill>
          <a:solidFill>
            <a:srgbClr val="E9CB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CB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16" y="432"/>
      </p:cViewPr>
      <p:guideLst>
        <p:guide orient="horz" pos="2160"/>
        <p:guide pos="3840"/>
        <p:guide orient="horz" pos="33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8" Type="http://schemas.openxmlformats.org/officeDocument/2006/relationships/presProps" Target="presProps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60" Type="http://schemas.openxmlformats.org/officeDocument/2006/relationships/theme" Target="theme/theme1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57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 Wolffenbuttel" userId="dc2cf414-bdfb-48e7-b57a-dc142fcba062" providerId="ADAL" clId="{32997F51-C80C-4A4D-BA15-06812629DE24}"/>
    <pc:docChg chg="undo custSel modSld sldOrd modNotesMaster">
      <pc:chgData name="Marit Wolffenbuttel" userId="dc2cf414-bdfb-48e7-b57a-dc142fcba062" providerId="ADAL" clId="{32997F51-C80C-4A4D-BA15-06812629DE24}" dt="2024-11-21T17:25:37.252" v="114" actId="20577"/>
      <pc:docMkLst>
        <pc:docMk/>
      </pc:docMkLst>
      <pc:sldChg chg="modSp 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56"/>
        </pc:sldMkLst>
        <pc:picChg chg="mod">
          <ac:chgData name="Marit Wolffenbuttel" userId="dc2cf414-bdfb-48e7-b57a-dc142fcba062" providerId="ADAL" clId="{32997F51-C80C-4A4D-BA15-06812629DE24}" dt="2024-11-11T16:22:10.231" v="0" actId="14826"/>
          <ac:picMkLst>
            <pc:docMk/>
            <pc:sldMk cId="0" sldId="256"/>
            <ac:picMk id="771" creationId="{00000000-0000-0000-0000-000000000000}"/>
          </ac:picMkLst>
        </pc:picChg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57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58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59"/>
        </pc:sldMkLst>
      </pc:sldChg>
      <pc:sldChg chg="ord 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60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61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62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63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64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65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66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67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68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71"/>
        </pc:sldMkLst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72"/>
        </pc:sldMkLst>
      </pc:sldChg>
      <pc:sldChg chg="addSp modSp mod modClrScheme chgLayout modNotes">
        <pc:chgData name="Marit Wolffenbuttel" userId="dc2cf414-bdfb-48e7-b57a-dc142fcba062" providerId="ADAL" clId="{32997F51-C80C-4A4D-BA15-06812629DE24}" dt="2024-11-21T17:25:37.252" v="114" actId="20577"/>
        <pc:sldMkLst>
          <pc:docMk/>
          <pc:sldMk cId="0" sldId="273"/>
        </pc:sldMkLst>
        <pc:spChg chg="mod">
          <ac:chgData name="Marit Wolffenbuttel" userId="dc2cf414-bdfb-48e7-b57a-dc142fcba062" providerId="ADAL" clId="{32997F51-C80C-4A4D-BA15-06812629DE24}" dt="2024-11-21T17:25:00.583" v="71" actId="26606"/>
          <ac:spMkLst>
            <pc:docMk/>
            <pc:sldMk cId="0" sldId="273"/>
            <ac:spMk id="992" creationId="{00000000-0000-0000-0000-000000000000}"/>
          </ac:spMkLst>
        </pc:spChg>
        <pc:spChg chg="add mod">
          <ac:chgData name="Marit Wolffenbuttel" userId="dc2cf414-bdfb-48e7-b57a-dc142fcba062" providerId="ADAL" clId="{32997F51-C80C-4A4D-BA15-06812629DE24}" dt="2024-11-21T17:25:27.499" v="111" actId="20577"/>
          <ac:spMkLst>
            <pc:docMk/>
            <pc:sldMk cId="0" sldId="273"/>
            <ac:spMk id="997" creationId="{318B7313-0582-645C-D78F-D35B1274925F}"/>
          </ac:spMkLst>
        </pc:spChg>
        <pc:spChg chg="add mod">
          <ac:chgData name="Marit Wolffenbuttel" userId="dc2cf414-bdfb-48e7-b57a-dc142fcba062" providerId="ADAL" clId="{32997F51-C80C-4A4D-BA15-06812629DE24}" dt="2024-11-21T17:25:37.252" v="114" actId="20577"/>
          <ac:spMkLst>
            <pc:docMk/>
            <pc:sldMk cId="0" sldId="273"/>
            <ac:spMk id="999" creationId="{F8E39F88-EA04-F34C-29FC-588602C8D41D}"/>
          </ac:spMkLst>
        </pc:spChg>
      </pc:sldChg>
      <pc:sldChg chg="ord modNotes">
        <pc:chgData name="Marit Wolffenbuttel" userId="dc2cf414-bdfb-48e7-b57a-dc142fcba062" providerId="ADAL" clId="{32997F51-C80C-4A4D-BA15-06812629DE24}" dt="2024-11-21T17:23:25.115" v="7"/>
        <pc:sldMkLst>
          <pc:docMk/>
          <pc:sldMk cId="0" sldId="274"/>
        </pc:sldMkLst>
      </pc:sldChg>
      <pc:sldChg chg="modSp mod ord modNotes">
        <pc:chgData name="Marit Wolffenbuttel" userId="dc2cf414-bdfb-48e7-b57a-dc142fcba062" providerId="ADAL" clId="{32997F51-C80C-4A4D-BA15-06812629DE24}" dt="2024-11-21T17:23:57.251" v="12" actId="20577"/>
        <pc:sldMkLst>
          <pc:docMk/>
          <pc:sldMk cId="0" sldId="275"/>
        </pc:sldMkLst>
        <pc:graphicFrameChg chg="modGraphic">
          <ac:chgData name="Marit Wolffenbuttel" userId="dc2cf414-bdfb-48e7-b57a-dc142fcba062" providerId="ADAL" clId="{32997F51-C80C-4A4D-BA15-06812629DE24}" dt="2024-11-21T17:23:57.251" v="12" actId="20577"/>
          <ac:graphicFrameMkLst>
            <pc:docMk/>
            <pc:sldMk cId="0" sldId="275"/>
            <ac:graphicFrameMk id="1009" creationId="{00000000-0000-0000-0000-000000000000}"/>
          </ac:graphicFrameMkLst>
        </pc:graphicFrameChg>
      </pc:sldChg>
      <pc:sldChg chg="modNotes">
        <pc:chgData name="Marit Wolffenbuttel" userId="dc2cf414-bdfb-48e7-b57a-dc142fcba062" providerId="ADAL" clId="{32997F51-C80C-4A4D-BA15-06812629DE24}" dt="2024-11-12T14:36:29.815" v="5"/>
        <pc:sldMkLst>
          <pc:docMk/>
          <pc:sldMk cId="0" sldId="293"/>
        </pc:sldMkLst>
      </pc:sldChg>
      <pc:sldChg chg="ord">
        <pc:chgData name="Marit Wolffenbuttel" userId="dc2cf414-bdfb-48e7-b57a-dc142fcba062" providerId="ADAL" clId="{32997F51-C80C-4A4D-BA15-06812629DE24}" dt="2024-11-12T14:34:08.069" v="4"/>
        <pc:sldMkLst>
          <pc:docMk/>
          <pc:sldMk cId="2359660679" sldId="2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EAD78-8FE8-4439-87ED-A83C3FD3163A}" type="doc">
      <dgm:prSet loTypeId="urn:microsoft.com/office/officeart/2005/8/layout/radial5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F1D13CFB-8A4B-450C-8465-BA848DE8BDFD}">
      <dgm:prSet phldrT="[Tekst]"/>
      <dgm:spPr/>
      <dgm:t>
        <a:bodyPr/>
        <a:lstStyle/>
        <a:p>
          <a:r>
            <a:rPr lang="nl-NL" b="1" dirty="0"/>
            <a:t>UITDAGINGEN</a:t>
          </a:r>
        </a:p>
      </dgm:t>
    </dgm:pt>
    <dgm:pt modelId="{D994F648-28C0-43CC-B884-FC712870A3B9}" type="parTrans" cxnId="{D4149EA3-7206-4C41-B429-CD565606D1EC}">
      <dgm:prSet/>
      <dgm:spPr/>
      <dgm:t>
        <a:bodyPr/>
        <a:lstStyle/>
        <a:p>
          <a:endParaRPr lang="nl-NL"/>
        </a:p>
      </dgm:t>
    </dgm:pt>
    <dgm:pt modelId="{4DDE6E24-4E19-4D88-871F-D84BAB2F6B37}" type="sibTrans" cxnId="{D4149EA3-7206-4C41-B429-CD565606D1EC}">
      <dgm:prSet/>
      <dgm:spPr/>
      <dgm:t>
        <a:bodyPr/>
        <a:lstStyle/>
        <a:p>
          <a:endParaRPr lang="nl-NL"/>
        </a:p>
      </dgm:t>
    </dgm:pt>
    <dgm:pt modelId="{6377898D-8679-417D-B45A-86B12BD1D4C7}">
      <dgm:prSet phldrT="[Tekst]" custT="1"/>
      <dgm:spPr/>
      <dgm:t>
        <a:bodyPr/>
        <a:lstStyle/>
        <a:p>
          <a:r>
            <a:rPr lang="nl-NL" sz="1400" b="1" dirty="0"/>
            <a:t>Kansrijk adviseren - verwachtingen</a:t>
          </a:r>
        </a:p>
      </dgm:t>
    </dgm:pt>
    <dgm:pt modelId="{7E881680-97E7-4093-AB05-14C67FF93E6F}" type="parTrans" cxnId="{96E5A39C-0420-4D5B-AFAA-FFBC3EDF7A1B}">
      <dgm:prSet/>
      <dgm:spPr/>
      <dgm:t>
        <a:bodyPr/>
        <a:lstStyle/>
        <a:p>
          <a:endParaRPr lang="nl-NL"/>
        </a:p>
      </dgm:t>
    </dgm:pt>
    <dgm:pt modelId="{19E26EE8-0B5D-4E59-9258-BFF9E419CF49}" type="sibTrans" cxnId="{96E5A39C-0420-4D5B-AFAA-FFBC3EDF7A1B}">
      <dgm:prSet/>
      <dgm:spPr/>
      <dgm:t>
        <a:bodyPr/>
        <a:lstStyle/>
        <a:p>
          <a:endParaRPr lang="nl-NL"/>
        </a:p>
      </dgm:t>
    </dgm:pt>
    <dgm:pt modelId="{C8EDD2A1-0E34-40DA-8816-2B12E97E4125}">
      <dgm:prSet phldrT="[Tekst]" custT="1"/>
      <dgm:spPr/>
      <dgm:t>
        <a:bodyPr/>
        <a:lstStyle/>
        <a:p>
          <a:r>
            <a:rPr lang="nl-NL" sz="1400" b="1" dirty="0"/>
            <a:t>Vaardigheden </a:t>
          </a:r>
          <a:r>
            <a:rPr lang="nl-NL" sz="1400" b="1" dirty="0" err="1"/>
            <a:t>owprof</a:t>
          </a:r>
          <a:endParaRPr lang="nl-NL" sz="1400" b="1" dirty="0"/>
        </a:p>
      </dgm:t>
    </dgm:pt>
    <dgm:pt modelId="{7567CFA7-69C5-4DAD-BA25-278B729F8594}" type="parTrans" cxnId="{1F8F79E2-124E-415E-990A-15EF7BB372CB}">
      <dgm:prSet/>
      <dgm:spPr/>
      <dgm:t>
        <a:bodyPr/>
        <a:lstStyle/>
        <a:p>
          <a:endParaRPr lang="nl-NL"/>
        </a:p>
      </dgm:t>
    </dgm:pt>
    <dgm:pt modelId="{8AE5B2BF-0DC0-4A0C-BD99-E02264661F2C}" type="sibTrans" cxnId="{1F8F79E2-124E-415E-990A-15EF7BB372CB}">
      <dgm:prSet/>
      <dgm:spPr/>
      <dgm:t>
        <a:bodyPr/>
        <a:lstStyle/>
        <a:p>
          <a:endParaRPr lang="nl-NL"/>
        </a:p>
      </dgm:t>
    </dgm:pt>
    <dgm:pt modelId="{F640DD23-6160-4C79-8A39-B854C6A52660}">
      <dgm:prSet phldrT="[Tekst]" custT="1"/>
      <dgm:spPr/>
      <dgm:t>
        <a:bodyPr/>
        <a:lstStyle/>
        <a:p>
          <a:r>
            <a:rPr lang="nl-NL" sz="1400" b="1" dirty="0" err="1"/>
            <a:t>Toetsresultaten</a:t>
          </a:r>
          <a:r>
            <a:rPr lang="nl-NL" sz="1400" b="1" dirty="0"/>
            <a:t> - potentie</a:t>
          </a:r>
        </a:p>
      </dgm:t>
    </dgm:pt>
    <dgm:pt modelId="{BDFBAD9D-F8E3-48DD-B637-BFC8C79421C1}" type="parTrans" cxnId="{9D3F9418-CB24-4C0B-AC68-8FA967AF8DF4}">
      <dgm:prSet/>
      <dgm:spPr/>
      <dgm:t>
        <a:bodyPr/>
        <a:lstStyle/>
        <a:p>
          <a:endParaRPr lang="nl-NL"/>
        </a:p>
      </dgm:t>
    </dgm:pt>
    <dgm:pt modelId="{4525691F-94A1-449F-98AB-FBA82433D867}" type="sibTrans" cxnId="{9D3F9418-CB24-4C0B-AC68-8FA967AF8DF4}">
      <dgm:prSet/>
      <dgm:spPr/>
      <dgm:t>
        <a:bodyPr/>
        <a:lstStyle/>
        <a:p>
          <a:endParaRPr lang="nl-NL"/>
        </a:p>
      </dgm:t>
    </dgm:pt>
    <dgm:pt modelId="{99D81630-BD20-4F4F-A15B-FEC8AD42C9DB}">
      <dgm:prSet phldrT="[Tekst]" custT="1"/>
      <dgm:spPr/>
      <dgm:t>
        <a:bodyPr/>
        <a:lstStyle/>
        <a:p>
          <a:r>
            <a:rPr lang="nl-NL" sz="1400" b="1" dirty="0"/>
            <a:t>Extra taalles / RT</a:t>
          </a:r>
        </a:p>
        <a:p>
          <a:r>
            <a:rPr lang="nl-NL" sz="1400" b="1" dirty="0"/>
            <a:t>onvoldoende</a:t>
          </a:r>
        </a:p>
      </dgm:t>
    </dgm:pt>
    <dgm:pt modelId="{4629E75A-2A5E-48B9-93E8-AFB4FAD584D1}" type="parTrans" cxnId="{F95FFA2D-4016-43E2-B0D7-46B378B0006B}">
      <dgm:prSet/>
      <dgm:spPr/>
      <dgm:t>
        <a:bodyPr/>
        <a:lstStyle/>
        <a:p>
          <a:endParaRPr lang="nl-NL"/>
        </a:p>
      </dgm:t>
    </dgm:pt>
    <dgm:pt modelId="{40EBAC34-3384-41F4-BBF3-E9A1EF04EFB3}" type="sibTrans" cxnId="{F95FFA2D-4016-43E2-B0D7-46B378B0006B}">
      <dgm:prSet/>
      <dgm:spPr/>
      <dgm:t>
        <a:bodyPr/>
        <a:lstStyle/>
        <a:p>
          <a:endParaRPr lang="nl-NL"/>
        </a:p>
      </dgm:t>
    </dgm:pt>
    <dgm:pt modelId="{571CE0C0-C93C-49FA-871D-5E31FDF66B88}" type="pres">
      <dgm:prSet presAssocID="{0F3EAD78-8FE8-4439-87ED-A83C3FD3163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E7EDAA-3E03-458B-8A9D-3AEF4D40586C}" type="pres">
      <dgm:prSet presAssocID="{F1D13CFB-8A4B-450C-8465-BA848DE8BDFD}" presName="centerShape" presStyleLbl="node0" presStyleIdx="0" presStyleCnt="1" custScaleX="112384" custScaleY="103350"/>
      <dgm:spPr/>
    </dgm:pt>
    <dgm:pt modelId="{942F607F-0586-4798-B461-BE7E0DB4784D}" type="pres">
      <dgm:prSet presAssocID="{7E881680-97E7-4093-AB05-14C67FF93E6F}" presName="parTrans" presStyleLbl="sibTrans2D1" presStyleIdx="0" presStyleCnt="4"/>
      <dgm:spPr/>
    </dgm:pt>
    <dgm:pt modelId="{2E44D23D-7684-4B9B-B3F5-A6508ED660C1}" type="pres">
      <dgm:prSet presAssocID="{7E881680-97E7-4093-AB05-14C67FF93E6F}" presName="connectorText" presStyleLbl="sibTrans2D1" presStyleIdx="0" presStyleCnt="4"/>
      <dgm:spPr/>
    </dgm:pt>
    <dgm:pt modelId="{46A2006B-1577-4793-A2A7-60441562736E}" type="pres">
      <dgm:prSet presAssocID="{6377898D-8679-417D-B45A-86B12BD1D4C7}" presName="node" presStyleLbl="node1" presStyleIdx="0" presStyleCnt="4" custScaleX="111635" custScaleY="112372">
        <dgm:presLayoutVars>
          <dgm:bulletEnabled val="1"/>
        </dgm:presLayoutVars>
      </dgm:prSet>
      <dgm:spPr/>
    </dgm:pt>
    <dgm:pt modelId="{F0867583-8D2E-42BC-9666-325CB421CDB6}" type="pres">
      <dgm:prSet presAssocID="{7567CFA7-69C5-4DAD-BA25-278B729F8594}" presName="parTrans" presStyleLbl="sibTrans2D1" presStyleIdx="1" presStyleCnt="4"/>
      <dgm:spPr/>
    </dgm:pt>
    <dgm:pt modelId="{FB4886D5-3E28-4AE3-AEFE-919FFE884EE5}" type="pres">
      <dgm:prSet presAssocID="{7567CFA7-69C5-4DAD-BA25-278B729F8594}" presName="connectorText" presStyleLbl="sibTrans2D1" presStyleIdx="1" presStyleCnt="4"/>
      <dgm:spPr/>
    </dgm:pt>
    <dgm:pt modelId="{90A6EBF6-8B40-4887-8F41-3367697E35A3}" type="pres">
      <dgm:prSet presAssocID="{C8EDD2A1-0E34-40DA-8816-2B12E97E4125}" presName="node" presStyleLbl="node1" presStyleIdx="1" presStyleCnt="4" custScaleX="115195" custScaleY="104405">
        <dgm:presLayoutVars>
          <dgm:bulletEnabled val="1"/>
        </dgm:presLayoutVars>
      </dgm:prSet>
      <dgm:spPr/>
    </dgm:pt>
    <dgm:pt modelId="{3242D60B-ECD8-48FC-B988-DC64179479F7}" type="pres">
      <dgm:prSet presAssocID="{BDFBAD9D-F8E3-48DD-B637-BFC8C79421C1}" presName="parTrans" presStyleLbl="sibTrans2D1" presStyleIdx="2" presStyleCnt="4"/>
      <dgm:spPr/>
    </dgm:pt>
    <dgm:pt modelId="{8227FF5E-5EB8-425F-9529-02144C4B5D38}" type="pres">
      <dgm:prSet presAssocID="{BDFBAD9D-F8E3-48DD-B637-BFC8C79421C1}" presName="connectorText" presStyleLbl="sibTrans2D1" presStyleIdx="2" presStyleCnt="4"/>
      <dgm:spPr/>
    </dgm:pt>
    <dgm:pt modelId="{131D0C1E-B46A-4991-9B92-EAC62BFA2707}" type="pres">
      <dgm:prSet presAssocID="{F640DD23-6160-4C79-8A39-B854C6A52660}" presName="node" presStyleLbl="node1" presStyleIdx="2" presStyleCnt="4" custScaleX="118340" custScaleY="115045">
        <dgm:presLayoutVars>
          <dgm:bulletEnabled val="1"/>
        </dgm:presLayoutVars>
      </dgm:prSet>
      <dgm:spPr/>
    </dgm:pt>
    <dgm:pt modelId="{F2215BBD-E223-4B01-8F93-B55537897185}" type="pres">
      <dgm:prSet presAssocID="{4629E75A-2A5E-48B9-93E8-AFB4FAD584D1}" presName="parTrans" presStyleLbl="sibTrans2D1" presStyleIdx="3" presStyleCnt="4"/>
      <dgm:spPr/>
    </dgm:pt>
    <dgm:pt modelId="{F86D7907-9ACC-41AB-B51E-36581E0BEB5C}" type="pres">
      <dgm:prSet presAssocID="{4629E75A-2A5E-48B9-93E8-AFB4FAD584D1}" presName="connectorText" presStyleLbl="sibTrans2D1" presStyleIdx="3" presStyleCnt="4"/>
      <dgm:spPr/>
    </dgm:pt>
    <dgm:pt modelId="{A8B50F8F-995A-4701-96EE-8C5A68E0AE69}" type="pres">
      <dgm:prSet presAssocID="{99D81630-BD20-4F4F-A15B-FEC8AD42C9DB}" presName="node" presStyleLbl="node1" presStyleIdx="3" presStyleCnt="4" custScaleX="118260" custScaleY="106775">
        <dgm:presLayoutVars>
          <dgm:bulletEnabled val="1"/>
        </dgm:presLayoutVars>
      </dgm:prSet>
      <dgm:spPr/>
    </dgm:pt>
  </dgm:ptLst>
  <dgm:cxnLst>
    <dgm:cxn modelId="{9D3F9418-CB24-4C0B-AC68-8FA967AF8DF4}" srcId="{F1D13CFB-8A4B-450C-8465-BA848DE8BDFD}" destId="{F640DD23-6160-4C79-8A39-B854C6A52660}" srcOrd="2" destOrd="0" parTransId="{BDFBAD9D-F8E3-48DD-B637-BFC8C79421C1}" sibTransId="{4525691F-94A1-449F-98AB-FBA82433D867}"/>
    <dgm:cxn modelId="{F7E4F626-8512-44BD-BFD8-B054AAC87B52}" type="presOf" srcId="{F1D13CFB-8A4B-450C-8465-BA848DE8BDFD}" destId="{E4E7EDAA-3E03-458B-8A9D-3AEF4D40586C}" srcOrd="0" destOrd="0" presId="urn:microsoft.com/office/officeart/2005/8/layout/radial5"/>
    <dgm:cxn modelId="{C54F8F2B-57D2-4BBD-9195-9704563D3C93}" type="presOf" srcId="{BDFBAD9D-F8E3-48DD-B637-BFC8C79421C1}" destId="{8227FF5E-5EB8-425F-9529-02144C4B5D38}" srcOrd="1" destOrd="0" presId="urn:microsoft.com/office/officeart/2005/8/layout/radial5"/>
    <dgm:cxn modelId="{F95FFA2D-4016-43E2-B0D7-46B378B0006B}" srcId="{F1D13CFB-8A4B-450C-8465-BA848DE8BDFD}" destId="{99D81630-BD20-4F4F-A15B-FEC8AD42C9DB}" srcOrd="3" destOrd="0" parTransId="{4629E75A-2A5E-48B9-93E8-AFB4FAD584D1}" sibTransId="{40EBAC34-3384-41F4-BBF3-E9A1EF04EFB3}"/>
    <dgm:cxn modelId="{E2E3112F-8DA1-4C28-A33F-C03BAF5B777A}" type="presOf" srcId="{4629E75A-2A5E-48B9-93E8-AFB4FAD584D1}" destId="{F2215BBD-E223-4B01-8F93-B55537897185}" srcOrd="0" destOrd="0" presId="urn:microsoft.com/office/officeart/2005/8/layout/radial5"/>
    <dgm:cxn modelId="{16B2146D-D012-498D-BC7A-D953E0A06227}" type="presOf" srcId="{99D81630-BD20-4F4F-A15B-FEC8AD42C9DB}" destId="{A8B50F8F-995A-4701-96EE-8C5A68E0AE69}" srcOrd="0" destOrd="0" presId="urn:microsoft.com/office/officeart/2005/8/layout/radial5"/>
    <dgm:cxn modelId="{15BD1A4D-1BB3-47FB-8C52-AD15D0EEE3F6}" type="presOf" srcId="{0F3EAD78-8FE8-4439-87ED-A83C3FD3163A}" destId="{571CE0C0-C93C-49FA-871D-5E31FDF66B88}" srcOrd="0" destOrd="0" presId="urn:microsoft.com/office/officeart/2005/8/layout/radial5"/>
    <dgm:cxn modelId="{DAA33B53-6FE5-4617-8F06-9187A826AA0D}" type="presOf" srcId="{BDFBAD9D-F8E3-48DD-B637-BFC8C79421C1}" destId="{3242D60B-ECD8-48FC-B988-DC64179479F7}" srcOrd="0" destOrd="0" presId="urn:microsoft.com/office/officeart/2005/8/layout/radial5"/>
    <dgm:cxn modelId="{6AE49D7B-DDDC-4B32-8188-5CB91FDABA42}" type="presOf" srcId="{F640DD23-6160-4C79-8A39-B854C6A52660}" destId="{131D0C1E-B46A-4991-9B92-EAC62BFA2707}" srcOrd="0" destOrd="0" presId="urn:microsoft.com/office/officeart/2005/8/layout/radial5"/>
    <dgm:cxn modelId="{1ACFA77D-4E66-4901-BB11-37B1CA2A0ED1}" type="presOf" srcId="{7567CFA7-69C5-4DAD-BA25-278B729F8594}" destId="{F0867583-8D2E-42BC-9666-325CB421CDB6}" srcOrd="0" destOrd="0" presId="urn:microsoft.com/office/officeart/2005/8/layout/radial5"/>
    <dgm:cxn modelId="{7D849481-F618-4F49-9C48-DB122BCCB5EE}" type="presOf" srcId="{7567CFA7-69C5-4DAD-BA25-278B729F8594}" destId="{FB4886D5-3E28-4AE3-AEFE-919FFE884EE5}" srcOrd="1" destOrd="0" presId="urn:microsoft.com/office/officeart/2005/8/layout/radial5"/>
    <dgm:cxn modelId="{5AEB1697-3108-43D7-89FE-FE1876F3D3D6}" type="presOf" srcId="{6377898D-8679-417D-B45A-86B12BD1D4C7}" destId="{46A2006B-1577-4793-A2A7-60441562736E}" srcOrd="0" destOrd="0" presId="urn:microsoft.com/office/officeart/2005/8/layout/radial5"/>
    <dgm:cxn modelId="{96E5A39C-0420-4D5B-AFAA-FFBC3EDF7A1B}" srcId="{F1D13CFB-8A4B-450C-8465-BA848DE8BDFD}" destId="{6377898D-8679-417D-B45A-86B12BD1D4C7}" srcOrd="0" destOrd="0" parTransId="{7E881680-97E7-4093-AB05-14C67FF93E6F}" sibTransId="{19E26EE8-0B5D-4E59-9258-BFF9E419CF49}"/>
    <dgm:cxn modelId="{A42375A1-473B-47A1-B766-EA4043DDE296}" type="presOf" srcId="{7E881680-97E7-4093-AB05-14C67FF93E6F}" destId="{942F607F-0586-4798-B461-BE7E0DB4784D}" srcOrd="0" destOrd="0" presId="urn:microsoft.com/office/officeart/2005/8/layout/radial5"/>
    <dgm:cxn modelId="{D4149EA3-7206-4C41-B429-CD565606D1EC}" srcId="{0F3EAD78-8FE8-4439-87ED-A83C3FD3163A}" destId="{F1D13CFB-8A4B-450C-8465-BA848DE8BDFD}" srcOrd="0" destOrd="0" parTransId="{D994F648-28C0-43CC-B884-FC712870A3B9}" sibTransId="{4DDE6E24-4E19-4D88-871F-D84BAB2F6B37}"/>
    <dgm:cxn modelId="{790419A5-3D59-4F79-84C3-21F762F5EBD6}" type="presOf" srcId="{7E881680-97E7-4093-AB05-14C67FF93E6F}" destId="{2E44D23D-7684-4B9B-B3F5-A6508ED660C1}" srcOrd="1" destOrd="0" presId="urn:microsoft.com/office/officeart/2005/8/layout/radial5"/>
    <dgm:cxn modelId="{3680EDAC-EAF2-4E4F-8680-F9AD1F50361A}" type="presOf" srcId="{4629E75A-2A5E-48B9-93E8-AFB4FAD584D1}" destId="{F86D7907-9ACC-41AB-B51E-36581E0BEB5C}" srcOrd="1" destOrd="0" presId="urn:microsoft.com/office/officeart/2005/8/layout/radial5"/>
    <dgm:cxn modelId="{703194B4-509F-4948-B017-6CEA3E124C14}" type="presOf" srcId="{C8EDD2A1-0E34-40DA-8816-2B12E97E4125}" destId="{90A6EBF6-8B40-4887-8F41-3367697E35A3}" srcOrd="0" destOrd="0" presId="urn:microsoft.com/office/officeart/2005/8/layout/radial5"/>
    <dgm:cxn modelId="{1F8F79E2-124E-415E-990A-15EF7BB372CB}" srcId="{F1D13CFB-8A4B-450C-8465-BA848DE8BDFD}" destId="{C8EDD2A1-0E34-40DA-8816-2B12E97E4125}" srcOrd="1" destOrd="0" parTransId="{7567CFA7-69C5-4DAD-BA25-278B729F8594}" sibTransId="{8AE5B2BF-0DC0-4A0C-BD99-E02264661F2C}"/>
    <dgm:cxn modelId="{FDDA4939-6AE6-4BC6-9FEF-EA5D82ADA925}" type="presParOf" srcId="{571CE0C0-C93C-49FA-871D-5E31FDF66B88}" destId="{E4E7EDAA-3E03-458B-8A9D-3AEF4D40586C}" srcOrd="0" destOrd="0" presId="urn:microsoft.com/office/officeart/2005/8/layout/radial5"/>
    <dgm:cxn modelId="{14A2D0D0-AF85-4B21-9F2B-C7F5C2E6EAA4}" type="presParOf" srcId="{571CE0C0-C93C-49FA-871D-5E31FDF66B88}" destId="{942F607F-0586-4798-B461-BE7E0DB4784D}" srcOrd="1" destOrd="0" presId="urn:microsoft.com/office/officeart/2005/8/layout/radial5"/>
    <dgm:cxn modelId="{86B5C94E-00CE-46DE-8096-D34A34FDAF83}" type="presParOf" srcId="{942F607F-0586-4798-B461-BE7E0DB4784D}" destId="{2E44D23D-7684-4B9B-B3F5-A6508ED660C1}" srcOrd="0" destOrd="0" presId="urn:microsoft.com/office/officeart/2005/8/layout/radial5"/>
    <dgm:cxn modelId="{C1277266-5068-45D6-999F-BF71DF6CA42E}" type="presParOf" srcId="{571CE0C0-C93C-49FA-871D-5E31FDF66B88}" destId="{46A2006B-1577-4793-A2A7-60441562736E}" srcOrd="2" destOrd="0" presId="urn:microsoft.com/office/officeart/2005/8/layout/radial5"/>
    <dgm:cxn modelId="{624AF88D-B9DD-46BE-A643-177851DF5B39}" type="presParOf" srcId="{571CE0C0-C93C-49FA-871D-5E31FDF66B88}" destId="{F0867583-8D2E-42BC-9666-325CB421CDB6}" srcOrd="3" destOrd="0" presId="urn:microsoft.com/office/officeart/2005/8/layout/radial5"/>
    <dgm:cxn modelId="{684D3DAD-7414-4576-A5D3-DB99C5CF38C0}" type="presParOf" srcId="{F0867583-8D2E-42BC-9666-325CB421CDB6}" destId="{FB4886D5-3E28-4AE3-AEFE-919FFE884EE5}" srcOrd="0" destOrd="0" presId="urn:microsoft.com/office/officeart/2005/8/layout/radial5"/>
    <dgm:cxn modelId="{B273A765-0691-40E0-B129-F8C5F1CA94D4}" type="presParOf" srcId="{571CE0C0-C93C-49FA-871D-5E31FDF66B88}" destId="{90A6EBF6-8B40-4887-8F41-3367697E35A3}" srcOrd="4" destOrd="0" presId="urn:microsoft.com/office/officeart/2005/8/layout/radial5"/>
    <dgm:cxn modelId="{DE41F3DD-2A27-4228-91BE-291589C167F7}" type="presParOf" srcId="{571CE0C0-C93C-49FA-871D-5E31FDF66B88}" destId="{3242D60B-ECD8-48FC-B988-DC64179479F7}" srcOrd="5" destOrd="0" presId="urn:microsoft.com/office/officeart/2005/8/layout/radial5"/>
    <dgm:cxn modelId="{6D472AAB-C67B-48C7-A1D0-5546B6A17D50}" type="presParOf" srcId="{3242D60B-ECD8-48FC-B988-DC64179479F7}" destId="{8227FF5E-5EB8-425F-9529-02144C4B5D38}" srcOrd="0" destOrd="0" presId="urn:microsoft.com/office/officeart/2005/8/layout/radial5"/>
    <dgm:cxn modelId="{A2BD1BF0-7CE8-4B15-891A-79D504DAD473}" type="presParOf" srcId="{571CE0C0-C93C-49FA-871D-5E31FDF66B88}" destId="{131D0C1E-B46A-4991-9B92-EAC62BFA2707}" srcOrd="6" destOrd="0" presId="urn:microsoft.com/office/officeart/2005/8/layout/radial5"/>
    <dgm:cxn modelId="{672266F7-52A8-4E93-A3A4-1D081CDA05D7}" type="presParOf" srcId="{571CE0C0-C93C-49FA-871D-5E31FDF66B88}" destId="{F2215BBD-E223-4B01-8F93-B55537897185}" srcOrd="7" destOrd="0" presId="urn:microsoft.com/office/officeart/2005/8/layout/radial5"/>
    <dgm:cxn modelId="{14B8C11D-19E3-438D-81A5-5B39652C0F4D}" type="presParOf" srcId="{F2215BBD-E223-4B01-8F93-B55537897185}" destId="{F86D7907-9ACC-41AB-B51E-36581E0BEB5C}" srcOrd="0" destOrd="0" presId="urn:microsoft.com/office/officeart/2005/8/layout/radial5"/>
    <dgm:cxn modelId="{7C56791B-52ED-476E-880E-980632E81FCB}" type="presParOf" srcId="{571CE0C0-C93C-49FA-871D-5E31FDF66B88}" destId="{A8B50F8F-995A-4701-96EE-8C5A68E0AE6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95159-6B11-4E38-88FC-00CB1DDB8D35}" type="doc">
      <dgm:prSet loTypeId="urn:microsoft.com/office/officeart/2005/8/layout/cycle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EE6EAC3-45F4-4F7B-9BE5-50A65BF1BE56}">
      <dgm:prSet phldrT="[Tekst]" phldr="1"/>
      <dgm:spPr/>
      <dgm:t>
        <a:bodyPr/>
        <a:lstStyle/>
        <a:p>
          <a:endParaRPr lang="nl-NL"/>
        </a:p>
      </dgm:t>
    </dgm:pt>
    <dgm:pt modelId="{A2883914-0DA7-4C20-BF25-7ECF2833A0BD}" type="parTrans" cxnId="{3429C9D7-3082-488F-9236-2D1DBAED84FE}">
      <dgm:prSet/>
      <dgm:spPr/>
      <dgm:t>
        <a:bodyPr/>
        <a:lstStyle/>
        <a:p>
          <a:endParaRPr lang="nl-NL"/>
        </a:p>
      </dgm:t>
    </dgm:pt>
    <dgm:pt modelId="{6F8AD66D-8AD3-441D-AF1E-EEFA0CCD65A7}" type="sibTrans" cxnId="{3429C9D7-3082-488F-9236-2D1DBAED84FE}">
      <dgm:prSet/>
      <dgm:spPr/>
      <dgm:t>
        <a:bodyPr/>
        <a:lstStyle/>
        <a:p>
          <a:endParaRPr lang="nl-NL"/>
        </a:p>
      </dgm:t>
    </dgm:pt>
    <dgm:pt modelId="{7268C3CB-C5B4-4D57-964F-855410274FBE}">
      <dgm:prSet phldrT="[Tekst]"/>
      <dgm:spPr/>
      <dgm:t>
        <a:bodyPr/>
        <a:lstStyle/>
        <a:p>
          <a:br>
            <a:rPr lang="nl-NL" dirty="0"/>
          </a:br>
          <a:endParaRPr lang="nl-NL" dirty="0"/>
        </a:p>
      </dgm:t>
    </dgm:pt>
    <dgm:pt modelId="{CA6D58A0-C78B-49FB-8A3E-FD73104A5A4D}" type="parTrans" cxnId="{C80C1863-4E42-4097-A3EF-63E5D92E1FB9}">
      <dgm:prSet/>
      <dgm:spPr/>
      <dgm:t>
        <a:bodyPr/>
        <a:lstStyle/>
        <a:p>
          <a:endParaRPr lang="nl-NL"/>
        </a:p>
      </dgm:t>
    </dgm:pt>
    <dgm:pt modelId="{405D2931-AAE8-417B-8F1C-0651755730BD}" type="sibTrans" cxnId="{C80C1863-4E42-4097-A3EF-63E5D92E1FB9}">
      <dgm:prSet/>
      <dgm:spPr/>
      <dgm:t>
        <a:bodyPr/>
        <a:lstStyle/>
        <a:p>
          <a:endParaRPr lang="nl-NL"/>
        </a:p>
      </dgm:t>
    </dgm:pt>
    <dgm:pt modelId="{6AD8A5B6-8D51-4F83-97AF-FEB8B3A88E60}">
      <dgm:prSet phldrT="[Tekst]"/>
      <dgm:spPr/>
      <dgm:t>
        <a:bodyPr/>
        <a:lstStyle/>
        <a:p>
          <a:br>
            <a:rPr lang="nl-NL" dirty="0"/>
          </a:br>
          <a:endParaRPr lang="nl-NL" dirty="0"/>
        </a:p>
      </dgm:t>
    </dgm:pt>
    <dgm:pt modelId="{7ACEC615-BB9E-403C-8831-1F0CB8981C6C}" type="parTrans" cxnId="{BD4B0C39-22CA-4E21-8C5C-74ED888D4A1C}">
      <dgm:prSet/>
      <dgm:spPr/>
      <dgm:t>
        <a:bodyPr/>
        <a:lstStyle/>
        <a:p>
          <a:endParaRPr lang="nl-NL"/>
        </a:p>
      </dgm:t>
    </dgm:pt>
    <dgm:pt modelId="{1F54BC41-EC09-4D20-A2F9-B7EDEAF632D0}" type="sibTrans" cxnId="{BD4B0C39-22CA-4E21-8C5C-74ED888D4A1C}">
      <dgm:prSet/>
      <dgm:spPr/>
      <dgm:t>
        <a:bodyPr/>
        <a:lstStyle/>
        <a:p>
          <a:endParaRPr lang="nl-NL"/>
        </a:p>
      </dgm:t>
    </dgm:pt>
    <dgm:pt modelId="{4AAA4CFB-96DB-4C38-A915-756D8842779A}">
      <dgm:prSet phldrT="[Tekst]"/>
      <dgm:spPr/>
      <dgm:t>
        <a:bodyPr/>
        <a:lstStyle/>
        <a:p>
          <a:r>
            <a:rPr lang="nl-NL" dirty="0"/>
            <a:t>VO scholen </a:t>
          </a:r>
        </a:p>
      </dgm:t>
    </dgm:pt>
    <dgm:pt modelId="{33078C0A-DD94-4F51-B114-D2F3A611A0B2}" type="parTrans" cxnId="{3036CB6F-BE4B-434D-9C73-7C9739F99744}">
      <dgm:prSet/>
      <dgm:spPr/>
      <dgm:t>
        <a:bodyPr/>
        <a:lstStyle/>
        <a:p>
          <a:endParaRPr lang="nl-NL"/>
        </a:p>
      </dgm:t>
    </dgm:pt>
    <dgm:pt modelId="{9A930193-4F15-4A4D-BE4B-5C5C961A05FC}" type="sibTrans" cxnId="{3036CB6F-BE4B-434D-9C73-7C9739F99744}">
      <dgm:prSet/>
      <dgm:spPr/>
      <dgm:t>
        <a:bodyPr/>
        <a:lstStyle/>
        <a:p>
          <a:endParaRPr lang="nl-NL"/>
        </a:p>
      </dgm:t>
    </dgm:pt>
    <dgm:pt modelId="{8A0F870B-B4D9-46B6-912D-D24693638AF8}">
      <dgm:prSet phldrT="[Tekst]" phldr="1"/>
      <dgm:spPr/>
      <dgm:t>
        <a:bodyPr/>
        <a:lstStyle/>
        <a:p>
          <a:endParaRPr lang="nl-NL"/>
        </a:p>
      </dgm:t>
    </dgm:pt>
    <dgm:pt modelId="{EBF046C9-C369-443E-8B41-FE6205C2B841}" type="parTrans" cxnId="{56F274E8-1AA0-4F15-AAA6-C81CA5F3F4FE}">
      <dgm:prSet/>
      <dgm:spPr/>
      <dgm:t>
        <a:bodyPr/>
        <a:lstStyle/>
        <a:p>
          <a:endParaRPr lang="nl-NL"/>
        </a:p>
      </dgm:t>
    </dgm:pt>
    <dgm:pt modelId="{3CD7FE0F-781B-472B-9BC7-A987364C52AD}" type="sibTrans" cxnId="{56F274E8-1AA0-4F15-AAA6-C81CA5F3F4FE}">
      <dgm:prSet/>
      <dgm:spPr/>
      <dgm:t>
        <a:bodyPr/>
        <a:lstStyle/>
        <a:p>
          <a:endParaRPr lang="nl-NL"/>
        </a:p>
      </dgm:t>
    </dgm:pt>
    <dgm:pt modelId="{BAB21D61-7132-414E-BDBA-4882A95BCBD1}">
      <dgm:prSet phldrT="[Tekst]" phldr="1"/>
      <dgm:spPr/>
      <dgm:t>
        <a:bodyPr/>
        <a:lstStyle/>
        <a:p>
          <a:endParaRPr lang="nl-NL"/>
        </a:p>
      </dgm:t>
    </dgm:pt>
    <dgm:pt modelId="{40687022-151C-4510-B06A-C9F038DDD643}" type="parTrans" cxnId="{1F094411-B179-4BC6-941B-DC6B7753B8CF}">
      <dgm:prSet/>
      <dgm:spPr/>
      <dgm:t>
        <a:bodyPr/>
        <a:lstStyle/>
        <a:p>
          <a:endParaRPr lang="nl-NL"/>
        </a:p>
      </dgm:t>
    </dgm:pt>
    <dgm:pt modelId="{EFFF5CB1-6FC0-4230-916A-FDA5AB459C67}" type="sibTrans" cxnId="{1F094411-B179-4BC6-941B-DC6B7753B8CF}">
      <dgm:prSet/>
      <dgm:spPr/>
      <dgm:t>
        <a:bodyPr/>
        <a:lstStyle/>
        <a:p>
          <a:endParaRPr lang="nl-NL"/>
        </a:p>
      </dgm:t>
    </dgm:pt>
    <dgm:pt modelId="{8BEA062E-16F2-4DE2-A54C-203CEFE7BDF1}" type="pres">
      <dgm:prSet presAssocID="{84B95159-6B11-4E38-88FC-00CB1DDB8D35}" presName="cycle" presStyleCnt="0">
        <dgm:presLayoutVars>
          <dgm:dir/>
          <dgm:resizeHandles val="exact"/>
        </dgm:presLayoutVars>
      </dgm:prSet>
      <dgm:spPr/>
    </dgm:pt>
    <dgm:pt modelId="{A8BBE482-C507-43CB-97B6-494F11C85ECF}" type="pres">
      <dgm:prSet presAssocID="{9EE6EAC3-45F4-4F7B-9BE5-50A65BF1BE56}" presName="node" presStyleLbl="node1" presStyleIdx="0" presStyleCnt="6" custScaleX="157958" custScaleY="92794">
        <dgm:presLayoutVars>
          <dgm:bulletEnabled val="1"/>
        </dgm:presLayoutVars>
      </dgm:prSet>
      <dgm:spPr/>
    </dgm:pt>
    <dgm:pt modelId="{B000FDDA-A5C4-40A1-AC4F-F4F1D3D06E75}" type="pres">
      <dgm:prSet presAssocID="{9EE6EAC3-45F4-4F7B-9BE5-50A65BF1BE56}" presName="spNode" presStyleCnt="0"/>
      <dgm:spPr/>
    </dgm:pt>
    <dgm:pt modelId="{C916ED31-3438-49C3-8255-443513D55A56}" type="pres">
      <dgm:prSet presAssocID="{6F8AD66D-8AD3-441D-AF1E-EEFA0CCD65A7}" presName="sibTrans" presStyleLbl="sibTrans1D1" presStyleIdx="0" presStyleCnt="6"/>
      <dgm:spPr/>
    </dgm:pt>
    <dgm:pt modelId="{697C3E02-6D5E-4BEB-BED4-898137E4519A}" type="pres">
      <dgm:prSet presAssocID="{7268C3CB-C5B4-4D57-964F-855410274FBE}" presName="node" presStyleLbl="node1" presStyleIdx="1" presStyleCnt="6" custScaleX="157958" custScaleY="92794">
        <dgm:presLayoutVars>
          <dgm:bulletEnabled val="1"/>
        </dgm:presLayoutVars>
      </dgm:prSet>
      <dgm:spPr/>
    </dgm:pt>
    <dgm:pt modelId="{B364EC9C-5258-4694-9FD3-F7E7491FC1A1}" type="pres">
      <dgm:prSet presAssocID="{7268C3CB-C5B4-4D57-964F-855410274FBE}" presName="spNode" presStyleCnt="0"/>
      <dgm:spPr/>
    </dgm:pt>
    <dgm:pt modelId="{1236B068-ADC7-4BD7-ACA3-599C6FD9C35B}" type="pres">
      <dgm:prSet presAssocID="{405D2931-AAE8-417B-8F1C-0651755730BD}" presName="sibTrans" presStyleLbl="sibTrans1D1" presStyleIdx="1" presStyleCnt="6"/>
      <dgm:spPr/>
    </dgm:pt>
    <dgm:pt modelId="{6FA35898-C043-45FA-B295-0C3626E91AB5}" type="pres">
      <dgm:prSet presAssocID="{6AD8A5B6-8D51-4F83-97AF-FEB8B3A88E60}" presName="node" presStyleLbl="node1" presStyleIdx="2" presStyleCnt="6" custScaleX="157958" custScaleY="92794" custRadScaleRad="90407" custRadScaleInc="-39548">
        <dgm:presLayoutVars>
          <dgm:bulletEnabled val="1"/>
        </dgm:presLayoutVars>
      </dgm:prSet>
      <dgm:spPr/>
    </dgm:pt>
    <dgm:pt modelId="{E76E0443-2714-4F37-949A-4A0D4AFA3B9E}" type="pres">
      <dgm:prSet presAssocID="{6AD8A5B6-8D51-4F83-97AF-FEB8B3A88E60}" presName="spNode" presStyleCnt="0"/>
      <dgm:spPr/>
    </dgm:pt>
    <dgm:pt modelId="{223AD314-51C8-475B-83F2-6D765A21F006}" type="pres">
      <dgm:prSet presAssocID="{1F54BC41-EC09-4D20-A2F9-B7EDEAF632D0}" presName="sibTrans" presStyleLbl="sibTrans1D1" presStyleIdx="2" presStyleCnt="6"/>
      <dgm:spPr/>
    </dgm:pt>
    <dgm:pt modelId="{E5932A1D-BF8D-4790-9AE3-035D56083FF7}" type="pres">
      <dgm:prSet presAssocID="{4AAA4CFB-96DB-4C38-A915-756D8842779A}" presName="node" presStyleLbl="node1" presStyleIdx="3" presStyleCnt="6" custScaleX="157958" custScaleY="92794" custRadScaleRad="86595" custRadScaleInc="6678">
        <dgm:presLayoutVars>
          <dgm:bulletEnabled val="1"/>
        </dgm:presLayoutVars>
      </dgm:prSet>
      <dgm:spPr/>
    </dgm:pt>
    <dgm:pt modelId="{40E19CE9-C039-49A4-AF3C-EC4245E11AF5}" type="pres">
      <dgm:prSet presAssocID="{4AAA4CFB-96DB-4C38-A915-756D8842779A}" presName="spNode" presStyleCnt="0"/>
      <dgm:spPr/>
    </dgm:pt>
    <dgm:pt modelId="{EC38E4E7-034D-4BB1-9AF7-EB239B0F1C98}" type="pres">
      <dgm:prSet presAssocID="{9A930193-4F15-4A4D-BE4B-5C5C961A05FC}" presName="sibTrans" presStyleLbl="sibTrans1D1" presStyleIdx="3" presStyleCnt="6"/>
      <dgm:spPr/>
    </dgm:pt>
    <dgm:pt modelId="{56218EDB-BEFA-48EA-80A1-54AEAEAF00B9}" type="pres">
      <dgm:prSet presAssocID="{BAB21D61-7132-414E-BDBA-4882A95BCBD1}" presName="node" presStyleLbl="node1" presStyleIdx="4" presStyleCnt="6" custScaleX="157958" custScaleY="92794" custRadScaleRad="95429" custRadScaleInc="47315">
        <dgm:presLayoutVars>
          <dgm:bulletEnabled val="1"/>
        </dgm:presLayoutVars>
      </dgm:prSet>
      <dgm:spPr/>
    </dgm:pt>
    <dgm:pt modelId="{B562E7B4-9415-4CC4-8693-8615551F8757}" type="pres">
      <dgm:prSet presAssocID="{BAB21D61-7132-414E-BDBA-4882A95BCBD1}" presName="spNode" presStyleCnt="0"/>
      <dgm:spPr/>
    </dgm:pt>
    <dgm:pt modelId="{E0B0C1A0-792D-491F-8B41-972E0DD41958}" type="pres">
      <dgm:prSet presAssocID="{EFFF5CB1-6FC0-4230-916A-FDA5AB459C67}" presName="sibTrans" presStyleLbl="sibTrans1D1" presStyleIdx="4" presStyleCnt="6"/>
      <dgm:spPr/>
    </dgm:pt>
    <dgm:pt modelId="{64B5707E-F9AF-4A9D-9843-1D0769C526CD}" type="pres">
      <dgm:prSet presAssocID="{8A0F870B-B4D9-46B6-912D-D24693638AF8}" presName="node" presStyleLbl="node1" presStyleIdx="5" presStyleCnt="6" custScaleX="157958" custScaleY="92794">
        <dgm:presLayoutVars>
          <dgm:bulletEnabled val="1"/>
        </dgm:presLayoutVars>
      </dgm:prSet>
      <dgm:spPr/>
    </dgm:pt>
    <dgm:pt modelId="{2E3608E8-9519-40D0-82A6-A460EA1B27D4}" type="pres">
      <dgm:prSet presAssocID="{8A0F870B-B4D9-46B6-912D-D24693638AF8}" presName="spNode" presStyleCnt="0"/>
      <dgm:spPr/>
    </dgm:pt>
    <dgm:pt modelId="{3EA32D56-0611-477B-92C9-4029F6BF34A2}" type="pres">
      <dgm:prSet presAssocID="{3CD7FE0F-781B-472B-9BC7-A987364C52AD}" presName="sibTrans" presStyleLbl="sibTrans1D1" presStyleIdx="5" presStyleCnt="6"/>
      <dgm:spPr/>
    </dgm:pt>
  </dgm:ptLst>
  <dgm:cxnLst>
    <dgm:cxn modelId="{1F094411-B179-4BC6-941B-DC6B7753B8CF}" srcId="{84B95159-6B11-4E38-88FC-00CB1DDB8D35}" destId="{BAB21D61-7132-414E-BDBA-4882A95BCBD1}" srcOrd="4" destOrd="0" parTransId="{40687022-151C-4510-B06A-C9F038DDD643}" sibTransId="{EFFF5CB1-6FC0-4230-916A-FDA5AB459C67}"/>
    <dgm:cxn modelId="{4E2E4435-34A0-4A35-ACF7-27A93F7D0DB1}" type="presOf" srcId="{EFFF5CB1-6FC0-4230-916A-FDA5AB459C67}" destId="{E0B0C1A0-792D-491F-8B41-972E0DD41958}" srcOrd="0" destOrd="0" presId="urn:microsoft.com/office/officeart/2005/8/layout/cycle6"/>
    <dgm:cxn modelId="{BD4B0C39-22CA-4E21-8C5C-74ED888D4A1C}" srcId="{84B95159-6B11-4E38-88FC-00CB1DDB8D35}" destId="{6AD8A5B6-8D51-4F83-97AF-FEB8B3A88E60}" srcOrd="2" destOrd="0" parTransId="{7ACEC615-BB9E-403C-8831-1F0CB8981C6C}" sibTransId="{1F54BC41-EC09-4D20-A2F9-B7EDEAF632D0}"/>
    <dgm:cxn modelId="{C80C1863-4E42-4097-A3EF-63E5D92E1FB9}" srcId="{84B95159-6B11-4E38-88FC-00CB1DDB8D35}" destId="{7268C3CB-C5B4-4D57-964F-855410274FBE}" srcOrd="1" destOrd="0" parTransId="{CA6D58A0-C78B-49FB-8A3E-FD73104A5A4D}" sibTransId="{405D2931-AAE8-417B-8F1C-0651755730BD}"/>
    <dgm:cxn modelId="{4B9A824D-E7E9-46A4-B295-7CC8B96408B6}" type="presOf" srcId="{9EE6EAC3-45F4-4F7B-9BE5-50A65BF1BE56}" destId="{A8BBE482-C507-43CB-97B6-494F11C85ECF}" srcOrd="0" destOrd="0" presId="urn:microsoft.com/office/officeart/2005/8/layout/cycle6"/>
    <dgm:cxn modelId="{3036CB6F-BE4B-434D-9C73-7C9739F99744}" srcId="{84B95159-6B11-4E38-88FC-00CB1DDB8D35}" destId="{4AAA4CFB-96DB-4C38-A915-756D8842779A}" srcOrd="3" destOrd="0" parTransId="{33078C0A-DD94-4F51-B114-D2F3A611A0B2}" sibTransId="{9A930193-4F15-4A4D-BE4B-5C5C961A05FC}"/>
    <dgm:cxn modelId="{D9770771-3012-448C-A2CD-3CB3077122FB}" type="presOf" srcId="{1F54BC41-EC09-4D20-A2F9-B7EDEAF632D0}" destId="{223AD314-51C8-475B-83F2-6D765A21F006}" srcOrd="0" destOrd="0" presId="urn:microsoft.com/office/officeart/2005/8/layout/cycle6"/>
    <dgm:cxn modelId="{76DF9276-6E80-4ECF-921C-7A059C66D8AD}" type="presOf" srcId="{84B95159-6B11-4E38-88FC-00CB1DDB8D35}" destId="{8BEA062E-16F2-4DE2-A54C-203CEFE7BDF1}" srcOrd="0" destOrd="0" presId="urn:microsoft.com/office/officeart/2005/8/layout/cycle6"/>
    <dgm:cxn modelId="{B3CAA096-FE9A-41E7-BE97-97DEBFF05B8E}" type="presOf" srcId="{6F8AD66D-8AD3-441D-AF1E-EEFA0CCD65A7}" destId="{C916ED31-3438-49C3-8255-443513D55A56}" srcOrd="0" destOrd="0" presId="urn:microsoft.com/office/officeart/2005/8/layout/cycle6"/>
    <dgm:cxn modelId="{4407F2A8-9DAA-4721-B6DB-693807E9CCD0}" type="presOf" srcId="{BAB21D61-7132-414E-BDBA-4882A95BCBD1}" destId="{56218EDB-BEFA-48EA-80A1-54AEAEAF00B9}" srcOrd="0" destOrd="0" presId="urn:microsoft.com/office/officeart/2005/8/layout/cycle6"/>
    <dgm:cxn modelId="{3D8DC4B2-3C20-4D00-B224-B762350F118E}" type="presOf" srcId="{7268C3CB-C5B4-4D57-964F-855410274FBE}" destId="{697C3E02-6D5E-4BEB-BED4-898137E4519A}" srcOrd="0" destOrd="0" presId="urn:microsoft.com/office/officeart/2005/8/layout/cycle6"/>
    <dgm:cxn modelId="{40F489B3-ECAB-4A29-913B-94A8489404A4}" type="presOf" srcId="{8A0F870B-B4D9-46B6-912D-D24693638AF8}" destId="{64B5707E-F9AF-4A9D-9843-1D0769C526CD}" srcOrd="0" destOrd="0" presId="urn:microsoft.com/office/officeart/2005/8/layout/cycle6"/>
    <dgm:cxn modelId="{8ECDCEB6-C468-4EAF-B136-332D4A872970}" type="presOf" srcId="{6AD8A5B6-8D51-4F83-97AF-FEB8B3A88E60}" destId="{6FA35898-C043-45FA-B295-0C3626E91AB5}" srcOrd="0" destOrd="0" presId="urn:microsoft.com/office/officeart/2005/8/layout/cycle6"/>
    <dgm:cxn modelId="{3429C9D7-3082-488F-9236-2D1DBAED84FE}" srcId="{84B95159-6B11-4E38-88FC-00CB1DDB8D35}" destId="{9EE6EAC3-45F4-4F7B-9BE5-50A65BF1BE56}" srcOrd="0" destOrd="0" parTransId="{A2883914-0DA7-4C20-BF25-7ECF2833A0BD}" sibTransId="{6F8AD66D-8AD3-441D-AF1E-EEFA0CCD65A7}"/>
    <dgm:cxn modelId="{884E53E5-8E2F-4EAF-A9C6-A1D0B48F6AB2}" type="presOf" srcId="{9A930193-4F15-4A4D-BE4B-5C5C961A05FC}" destId="{EC38E4E7-034D-4BB1-9AF7-EB239B0F1C98}" srcOrd="0" destOrd="0" presId="urn:microsoft.com/office/officeart/2005/8/layout/cycle6"/>
    <dgm:cxn modelId="{CDBDFCE6-C599-4119-9BE9-042544468E33}" type="presOf" srcId="{3CD7FE0F-781B-472B-9BC7-A987364C52AD}" destId="{3EA32D56-0611-477B-92C9-4029F6BF34A2}" srcOrd="0" destOrd="0" presId="urn:microsoft.com/office/officeart/2005/8/layout/cycle6"/>
    <dgm:cxn modelId="{56F274E8-1AA0-4F15-AAA6-C81CA5F3F4FE}" srcId="{84B95159-6B11-4E38-88FC-00CB1DDB8D35}" destId="{8A0F870B-B4D9-46B6-912D-D24693638AF8}" srcOrd="5" destOrd="0" parTransId="{EBF046C9-C369-443E-8B41-FE6205C2B841}" sibTransId="{3CD7FE0F-781B-472B-9BC7-A987364C52AD}"/>
    <dgm:cxn modelId="{EFD978EF-D16B-4EB8-910C-79A0983BAF70}" type="presOf" srcId="{4AAA4CFB-96DB-4C38-A915-756D8842779A}" destId="{E5932A1D-BF8D-4790-9AE3-035D56083FF7}" srcOrd="0" destOrd="0" presId="urn:microsoft.com/office/officeart/2005/8/layout/cycle6"/>
    <dgm:cxn modelId="{9D6341F3-6208-4C73-9D97-7406746A9430}" type="presOf" srcId="{405D2931-AAE8-417B-8F1C-0651755730BD}" destId="{1236B068-ADC7-4BD7-ACA3-599C6FD9C35B}" srcOrd="0" destOrd="0" presId="urn:microsoft.com/office/officeart/2005/8/layout/cycle6"/>
    <dgm:cxn modelId="{E831FEB9-1CB1-4FED-B7A4-4B59B59C8AD5}" type="presParOf" srcId="{8BEA062E-16F2-4DE2-A54C-203CEFE7BDF1}" destId="{A8BBE482-C507-43CB-97B6-494F11C85ECF}" srcOrd="0" destOrd="0" presId="urn:microsoft.com/office/officeart/2005/8/layout/cycle6"/>
    <dgm:cxn modelId="{929A2441-3CE3-443F-9700-53375370D623}" type="presParOf" srcId="{8BEA062E-16F2-4DE2-A54C-203CEFE7BDF1}" destId="{B000FDDA-A5C4-40A1-AC4F-F4F1D3D06E75}" srcOrd="1" destOrd="0" presId="urn:microsoft.com/office/officeart/2005/8/layout/cycle6"/>
    <dgm:cxn modelId="{82BF0B10-6A0E-46FF-B626-B2D5D2633C9E}" type="presParOf" srcId="{8BEA062E-16F2-4DE2-A54C-203CEFE7BDF1}" destId="{C916ED31-3438-49C3-8255-443513D55A56}" srcOrd="2" destOrd="0" presId="urn:microsoft.com/office/officeart/2005/8/layout/cycle6"/>
    <dgm:cxn modelId="{C915A344-6760-4449-AA6B-B3538DF6B061}" type="presParOf" srcId="{8BEA062E-16F2-4DE2-A54C-203CEFE7BDF1}" destId="{697C3E02-6D5E-4BEB-BED4-898137E4519A}" srcOrd="3" destOrd="0" presId="urn:microsoft.com/office/officeart/2005/8/layout/cycle6"/>
    <dgm:cxn modelId="{27FB1A30-B09D-4C5B-8003-C1303131BCE1}" type="presParOf" srcId="{8BEA062E-16F2-4DE2-A54C-203CEFE7BDF1}" destId="{B364EC9C-5258-4694-9FD3-F7E7491FC1A1}" srcOrd="4" destOrd="0" presId="urn:microsoft.com/office/officeart/2005/8/layout/cycle6"/>
    <dgm:cxn modelId="{7A429F81-B824-44CD-A851-71CC0F8193C5}" type="presParOf" srcId="{8BEA062E-16F2-4DE2-A54C-203CEFE7BDF1}" destId="{1236B068-ADC7-4BD7-ACA3-599C6FD9C35B}" srcOrd="5" destOrd="0" presId="urn:microsoft.com/office/officeart/2005/8/layout/cycle6"/>
    <dgm:cxn modelId="{9F7AC9A2-6A82-4971-9A6D-D629DB9D5894}" type="presParOf" srcId="{8BEA062E-16F2-4DE2-A54C-203CEFE7BDF1}" destId="{6FA35898-C043-45FA-B295-0C3626E91AB5}" srcOrd="6" destOrd="0" presId="urn:microsoft.com/office/officeart/2005/8/layout/cycle6"/>
    <dgm:cxn modelId="{52B16F5E-72A9-4E5C-93C9-0D5798C0A808}" type="presParOf" srcId="{8BEA062E-16F2-4DE2-A54C-203CEFE7BDF1}" destId="{E76E0443-2714-4F37-949A-4A0D4AFA3B9E}" srcOrd="7" destOrd="0" presId="urn:microsoft.com/office/officeart/2005/8/layout/cycle6"/>
    <dgm:cxn modelId="{1B63F5D6-2FCD-4F68-9EEA-70DAE835E3E5}" type="presParOf" srcId="{8BEA062E-16F2-4DE2-A54C-203CEFE7BDF1}" destId="{223AD314-51C8-475B-83F2-6D765A21F006}" srcOrd="8" destOrd="0" presId="urn:microsoft.com/office/officeart/2005/8/layout/cycle6"/>
    <dgm:cxn modelId="{B5577A2F-0B3B-4206-B4FA-E49B944536D3}" type="presParOf" srcId="{8BEA062E-16F2-4DE2-A54C-203CEFE7BDF1}" destId="{E5932A1D-BF8D-4790-9AE3-035D56083FF7}" srcOrd="9" destOrd="0" presId="urn:microsoft.com/office/officeart/2005/8/layout/cycle6"/>
    <dgm:cxn modelId="{61A2C570-7FC7-4D9C-8210-F0A56B9B0FB2}" type="presParOf" srcId="{8BEA062E-16F2-4DE2-A54C-203CEFE7BDF1}" destId="{40E19CE9-C039-49A4-AF3C-EC4245E11AF5}" srcOrd="10" destOrd="0" presId="urn:microsoft.com/office/officeart/2005/8/layout/cycle6"/>
    <dgm:cxn modelId="{88325E9D-A3AF-4D9B-8BE1-38600135D81B}" type="presParOf" srcId="{8BEA062E-16F2-4DE2-A54C-203CEFE7BDF1}" destId="{EC38E4E7-034D-4BB1-9AF7-EB239B0F1C98}" srcOrd="11" destOrd="0" presId="urn:microsoft.com/office/officeart/2005/8/layout/cycle6"/>
    <dgm:cxn modelId="{77BA888A-B204-4EDC-BEAF-3BB747D91D45}" type="presParOf" srcId="{8BEA062E-16F2-4DE2-A54C-203CEFE7BDF1}" destId="{56218EDB-BEFA-48EA-80A1-54AEAEAF00B9}" srcOrd="12" destOrd="0" presId="urn:microsoft.com/office/officeart/2005/8/layout/cycle6"/>
    <dgm:cxn modelId="{E3B61F4A-20E2-426E-A7FE-FB0670C144CE}" type="presParOf" srcId="{8BEA062E-16F2-4DE2-A54C-203CEFE7BDF1}" destId="{B562E7B4-9415-4CC4-8693-8615551F8757}" srcOrd="13" destOrd="0" presId="urn:microsoft.com/office/officeart/2005/8/layout/cycle6"/>
    <dgm:cxn modelId="{9DAB3FD1-3DD7-47CA-A8BD-963F902E1CCF}" type="presParOf" srcId="{8BEA062E-16F2-4DE2-A54C-203CEFE7BDF1}" destId="{E0B0C1A0-792D-491F-8B41-972E0DD41958}" srcOrd="14" destOrd="0" presId="urn:microsoft.com/office/officeart/2005/8/layout/cycle6"/>
    <dgm:cxn modelId="{353D3146-4ED7-45D4-B564-F1F4D026FA0D}" type="presParOf" srcId="{8BEA062E-16F2-4DE2-A54C-203CEFE7BDF1}" destId="{64B5707E-F9AF-4A9D-9843-1D0769C526CD}" srcOrd="15" destOrd="0" presId="urn:microsoft.com/office/officeart/2005/8/layout/cycle6"/>
    <dgm:cxn modelId="{1636E3B5-2A08-4852-ABFA-0614B30B4E79}" type="presParOf" srcId="{8BEA062E-16F2-4DE2-A54C-203CEFE7BDF1}" destId="{2E3608E8-9519-40D0-82A6-A460EA1B27D4}" srcOrd="16" destOrd="0" presId="urn:microsoft.com/office/officeart/2005/8/layout/cycle6"/>
    <dgm:cxn modelId="{F4415F58-EFFA-4FD8-8E86-1805CCF64E15}" type="presParOf" srcId="{8BEA062E-16F2-4DE2-A54C-203CEFE7BDF1}" destId="{3EA32D56-0611-477B-92C9-4029F6BF34A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7EDAA-3E03-458B-8A9D-3AEF4D40586C}">
      <dsp:nvSpPr>
        <dsp:cNvPr id="0" name=""/>
        <dsp:cNvSpPr/>
      </dsp:nvSpPr>
      <dsp:spPr>
        <a:xfrm>
          <a:off x="3776076" y="2332651"/>
          <a:ext cx="1700991" cy="156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UITDAGINGEN</a:t>
          </a:r>
        </a:p>
      </dsp:txBody>
      <dsp:txXfrm>
        <a:off x="4025180" y="2561731"/>
        <a:ext cx="1202783" cy="1106096"/>
      </dsp:txXfrm>
    </dsp:sp>
    <dsp:sp modelId="{942F607F-0586-4798-B461-BE7E0DB4784D}">
      <dsp:nvSpPr>
        <dsp:cNvPr id="0" name=""/>
        <dsp:cNvSpPr/>
      </dsp:nvSpPr>
      <dsp:spPr>
        <a:xfrm rot="16200000">
          <a:off x="4468895" y="1764868"/>
          <a:ext cx="315353" cy="558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4516198" y="1923853"/>
        <a:ext cx="220747" cy="335045"/>
      </dsp:txXfrm>
    </dsp:sp>
    <dsp:sp modelId="{46A2006B-1577-4793-A2A7-60441562736E}">
      <dsp:nvSpPr>
        <dsp:cNvPr id="0" name=""/>
        <dsp:cNvSpPr/>
      </dsp:nvSpPr>
      <dsp:spPr>
        <a:xfrm>
          <a:off x="3709835" y="-107931"/>
          <a:ext cx="1833472" cy="1845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Kansrijk adviseren - verwachtingen</a:t>
          </a:r>
        </a:p>
      </dsp:txBody>
      <dsp:txXfrm>
        <a:off x="3978341" y="162347"/>
        <a:ext cx="1296460" cy="1305020"/>
      </dsp:txXfrm>
    </dsp:sp>
    <dsp:sp modelId="{F0867583-8D2E-42BC-9666-325CB421CDB6}">
      <dsp:nvSpPr>
        <dsp:cNvPr id="0" name=""/>
        <dsp:cNvSpPr/>
      </dsp:nvSpPr>
      <dsp:spPr>
        <a:xfrm>
          <a:off x="5587827" y="2835574"/>
          <a:ext cx="266832" cy="558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22180"/>
            <a:satOff val="-11979"/>
            <a:lumOff val="5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5587827" y="2947256"/>
        <a:ext cx="186782" cy="335045"/>
      </dsp:txXfrm>
    </dsp:sp>
    <dsp:sp modelId="{90A6EBF6-8B40-4887-8F41-3367697E35A3}">
      <dsp:nvSpPr>
        <dsp:cNvPr id="0" name=""/>
        <dsp:cNvSpPr/>
      </dsp:nvSpPr>
      <dsp:spPr>
        <a:xfrm>
          <a:off x="5980523" y="2257415"/>
          <a:ext cx="1891940" cy="1714728"/>
        </a:xfrm>
        <a:prstGeom prst="ellipse">
          <a:avLst/>
        </a:prstGeom>
        <a:solidFill>
          <a:schemeClr val="accent2">
            <a:hueOff val="-2922180"/>
            <a:satOff val="-11979"/>
            <a:lumOff val="52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Vaardigheden </a:t>
          </a:r>
          <a:r>
            <a:rPr lang="nl-NL" sz="1400" b="1" kern="1200" dirty="0" err="1"/>
            <a:t>owprof</a:t>
          </a:r>
          <a:endParaRPr lang="nl-NL" sz="1400" b="1" kern="1200" dirty="0"/>
        </a:p>
      </dsp:txBody>
      <dsp:txXfrm>
        <a:off x="6257591" y="2508531"/>
        <a:ext cx="1337804" cy="1212496"/>
      </dsp:txXfrm>
    </dsp:sp>
    <dsp:sp modelId="{3242D60B-ECD8-48FC-B988-DC64179479F7}">
      <dsp:nvSpPr>
        <dsp:cNvPr id="0" name=""/>
        <dsp:cNvSpPr/>
      </dsp:nvSpPr>
      <dsp:spPr>
        <a:xfrm rot="5400000">
          <a:off x="4474712" y="3895635"/>
          <a:ext cx="303719" cy="558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844359"/>
            <a:satOff val="-23959"/>
            <a:lumOff val="10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4520270" y="3961759"/>
        <a:ext cx="212603" cy="335045"/>
      </dsp:txXfrm>
    </dsp:sp>
    <dsp:sp modelId="{131D0C1E-B46A-4991-9B92-EAC62BFA2707}">
      <dsp:nvSpPr>
        <dsp:cNvPr id="0" name=""/>
        <dsp:cNvSpPr/>
      </dsp:nvSpPr>
      <dsp:spPr>
        <a:xfrm>
          <a:off x="3654774" y="4469963"/>
          <a:ext cx="1943593" cy="1889477"/>
        </a:xfrm>
        <a:prstGeom prst="ellipse">
          <a:avLst/>
        </a:prstGeom>
        <a:solidFill>
          <a:schemeClr val="accent2">
            <a:hueOff val="-5844359"/>
            <a:satOff val="-23959"/>
            <a:lumOff val="104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 err="1"/>
            <a:t>Toetsresultaten</a:t>
          </a:r>
          <a:r>
            <a:rPr lang="nl-NL" sz="1400" b="1" kern="1200" dirty="0"/>
            <a:t> - potentie</a:t>
          </a:r>
        </a:p>
      </dsp:txBody>
      <dsp:txXfrm>
        <a:off x="3939407" y="4746671"/>
        <a:ext cx="1374327" cy="1336061"/>
      </dsp:txXfrm>
    </dsp:sp>
    <dsp:sp modelId="{F2215BBD-E223-4B01-8F93-B55537897185}">
      <dsp:nvSpPr>
        <dsp:cNvPr id="0" name=""/>
        <dsp:cNvSpPr/>
      </dsp:nvSpPr>
      <dsp:spPr>
        <a:xfrm rot="10800000">
          <a:off x="3417360" y="2835574"/>
          <a:ext cx="253492" cy="558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766539"/>
            <a:satOff val="-35938"/>
            <a:lumOff val="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 rot="10800000">
        <a:off x="3493408" y="2947256"/>
        <a:ext cx="177444" cy="335045"/>
      </dsp:txXfrm>
    </dsp:sp>
    <dsp:sp modelId="{A8B50F8F-995A-4701-96EE-8C5A68E0AE69}">
      <dsp:nvSpPr>
        <dsp:cNvPr id="0" name=""/>
        <dsp:cNvSpPr/>
      </dsp:nvSpPr>
      <dsp:spPr>
        <a:xfrm>
          <a:off x="1355509" y="2237953"/>
          <a:ext cx="1942279" cy="1753652"/>
        </a:xfrm>
        <a:prstGeom prst="ellipse">
          <a:avLst/>
        </a:prstGeom>
        <a:solidFill>
          <a:schemeClr val="accent2">
            <a:hueOff val="-8766539"/>
            <a:satOff val="-35938"/>
            <a:lumOff val="15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Extra taalles / RT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onvoldoende</a:t>
          </a:r>
        </a:p>
      </dsp:txBody>
      <dsp:txXfrm>
        <a:off x="1639949" y="2494769"/>
        <a:ext cx="1373399" cy="1240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BE482-C507-43CB-97B6-494F11C85ECF}">
      <dsp:nvSpPr>
        <dsp:cNvPr id="0" name=""/>
        <dsp:cNvSpPr/>
      </dsp:nvSpPr>
      <dsp:spPr>
        <a:xfrm>
          <a:off x="2912078" y="36778"/>
          <a:ext cx="2303842" cy="87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300" kern="1200"/>
        </a:p>
      </dsp:txBody>
      <dsp:txXfrm>
        <a:off x="2955022" y="79722"/>
        <a:ext cx="2217954" cy="793831"/>
      </dsp:txXfrm>
    </dsp:sp>
    <dsp:sp modelId="{C916ED31-3438-49C3-8255-443513D55A56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389523" y="323067"/>
              </a:moveTo>
              <a:arcTo wR="2232695" hR="2232695" stAng="18072417" swAng="8675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C3E02-6D5E-4BEB-BED4-898137E4519A}">
      <dsp:nvSpPr>
        <dsp:cNvPr id="0" name=""/>
        <dsp:cNvSpPr/>
      </dsp:nvSpPr>
      <dsp:spPr>
        <a:xfrm>
          <a:off x="4845649" y="1153126"/>
          <a:ext cx="2303842" cy="87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NL" sz="2300" kern="1200" dirty="0"/>
          </a:br>
          <a:endParaRPr lang="nl-NL" sz="2300" kern="1200" dirty="0"/>
        </a:p>
      </dsp:txBody>
      <dsp:txXfrm>
        <a:off x="4888593" y="1196070"/>
        <a:ext cx="2217954" cy="793831"/>
      </dsp:txXfrm>
    </dsp:sp>
    <dsp:sp modelId="{1236B068-ADC7-4BD7-ACA3-599C6FD9C35B}">
      <dsp:nvSpPr>
        <dsp:cNvPr id="0" name=""/>
        <dsp:cNvSpPr/>
      </dsp:nvSpPr>
      <dsp:spPr>
        <a:xfrm>
          <a:off x="1735911" y="6519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456738" y="2036333"/>
              </a:moveTo>
              <a:arcTo wR="2232695" hR="2232695" stAng="21297265" swAng="1529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35898-C043-45FA-B295-0C3626E91AB5}">
      <dsp:nvSpPr>
        <dsp:cNvPr id="0" name=""/>
        <dsp:cNvSpPr/>
      </dsp:nvSpPr>
      <dsp:spPr>
        <a:xfrm>
          <a:off x="4782415" y="3028573"/>
          <a:ext cx="2303842" cy="87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NL" sz="2300" kern="1200" dirty="0"/>
          </a:br>
          <a:endParaRPr lang="nl-NL" sz="2300" kern="1200" dirty="0"/>
        </a:p>
      </dsp:txBody>
      <dsp:txXfrm>
        <a:off x="4825359" y="3071517"/>
        <a:ext cx="2217954" cy="793831"/>
      </dsp:txXfrm>
    </dsp:sp>
    <dsp:sp modelId="{223AD314-51C8-475B-83F2-6D765A21F006}">
      <dsp:nvSpPr>
        <dsp:cNvPr id="0" name=""/>
        <dsp:cNvSpPr/>
      </dsp:nvSpPr>
      <dsp:spPr>
        <a:xfrm>
          <a:off x="1874367" y="98881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808918" y="3813975"/>
              </a:moveTo>
              <a:arcTo wR="2232695" hR="2232695" stAng="2705505" swAng="9772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32A1D-BF8D-4790-9AE3-035D56083FF7}">
      <dsp:nvSpPr>
        <dsp:cNvPr id="0" name=""/>
        <dsp:cNvSpPr/>
      </dsp:nvSpPr>
      <dsp:spPr>
        <a:xfrm>
          <a:off x="2867014" y="4202350"/>
          <a:ext cx="2303842" cy="87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VO scholen </a:t>
          </a:r>
        </a:p>
      </dsp:txBody>
      <dsp:txXfrm>
        <a:off x="2909958" y="4245294"/>
        <a:ext cx="2217954" cy="793831"/>
      </dsp:txXfrm>
    </dsp:sp>
    <dsp:sp modelId="{EC38E4E7-034D-4BB1-9AF7-EB239B0F1C98}">
      <dsp:nvSpPr>
        <dsp:cNvPr id="0" name=""/>
        <dsp:cNvSpPr/>
      </dsp:nvSpPr>
      <dsp:spPr>
        <a:xfrm>
          <a:off x="1453926" y="-81867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406942" y="4307076"/>
              </a:moveTo>
              <a:arcTo wR="2232695" hR="2232695" stAng="6702366" swAng="10011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18EDB-BEFA-48EA-80A1-54AEAEAF00B9}">
      <dsp:nvSpPr>
        <dsp:cNvPr id="0" name=""/>
        <dsp:cNvSpPr/>
      </dsp:nvSpPr>
      <dsp:spPr>
        <a:xfrm>
          <a:off x="916851" y="3016927"/>
          <a:ext cx="2303842" cy="87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300" kern="1200"/>
        </a:p>
      </dsp:txBody>
      <dsp:txXfrm>
        <a:off x="959795" y="3059871"/>
        <a:ext cx="2217954" cy="793831"/>
      </dsp:txXfrm>
    </dsp:sp>
    <dsp:sp modelId="{E0B0C1A0-792D-491F-8B41-972E0DD41958}">
      <dsp:nvSpPr>
        <dsp:cNvPr id="0" name=""/>
        <dsp:cNvSpPr/>
      </dsp:nvSpPr>
      <dsp:spPr>
        <a:xfrm>
          <a:off x="1890630" y="249212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2713" y="2758153"/>
              </a:moveTo>
              <a:arcTo wR="2232695" hR="2232695" stAng="9983274" swAng="14977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5707E-F9AF-4A9D-9843-1D0769C526CD}">
      <dsp:nvSpPr>
        <dsp:cNvPr id="0" name=""/>
        <dsp:cNvSpPr/>
      </dsp:nvSpPr>
      <dsp:spPr>
        <a:xfrm>
          <a:off x="978508" y="1153126"/>
          <a:ext cx="2303842" cy="87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300" kern="1200"/>
        </a:p>
      </dsp:txBody>
      <dsp:txXfrm>
        <a:off x="1021452" y="1196070"/>
        <a:ext cx="2217954" cy="793831"/>
      </dsp:txXfrm>
    </dsp:sp>
    <dsp:sp modelId="{3EA32D56-0611-477B-92C9-4029F6BF34A2}">
      <dsp:nvSpPr>
        <dsp:cNvPr id="0" name=""/>
        <dsp:cNvSpPr/>
      </dsp:nvSpPr>
      <dsp:spPr>
        <a:xfrm>
          <a:off x="1831304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635713" y="672381"/>
              </a:moveTo>
              <a:arcTo wR="2232695" hR="2232695" stAng="13460076" swAng="8675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342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3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4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126e67f36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3126e67f369_0_27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g3126e67f369_0_27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81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3126e67f36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3126e67f369_0_2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g3126e67f369_0_21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81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2" name="Google Shape;962;p18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En wat doet de coach dan?</a:t>
            </a:r>
            <a:endParaRPr/>
          </a:p>
        </p:txBody>
      </p:sp>
      <p:sp>
        <p:nvSpPr>
          <p:cNvPr id="963" name="Google Shape;963;p18:notes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126e67f36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3126e67f369_0_6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g3126e67f369_0_6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81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34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6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126e67f36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126e67f369_0_34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0" name="Google Shape;990;g3126e67f369_0_34:notes"/>
          <p:cNvSpPr txBox="1">
            <a:spLocks noGrp="1"/>
          </p:cNvSpPr>
          <p:nvPr>
            <p:ph type="sldNum" idx="12"/>
          </p:nvPr>
        </p:nvSpPr>
        <p:spPr>
          <a:xfrm>
            <a:off x="3851342" y="9431599"/>
            <a:ext cx="2946347" cy="49812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p5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Prognoses zijn lastig te maken. Overleg met gemeente over taakstelling, maar toekomstig azc weet niet welke doelgroep we krijgen.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Arbeids-en kennismigranten onvoorspelbaar, afhankelijk van politiek klimaat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Instroom vanuit PO beter te voorspellen.</a:t>
            </a:r>
            <a:endParaRPr/>
          </a:p>
        </p:txBody>
      </p:sp>
      <p:sp>
        <p:nvSpPr>
          <p:cNvPr id="800" name="Google Shape;800;p5:notes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7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p10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0:notes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2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-6" type="title">
  <p:cSld name="TITLE">
    <p:bg>
      <p:bgPr>
        <a:solidFill>
          <a:srgbClr val="29074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321124">
            <a:off x="-714415" y="-5094785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310810">
            <a:off x="4521651" y="4846557"/>
            <a:ext cx="4320000" cy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6"/>
          <p:cNvSpPr txBox="1">
            <a:spLocks noGrp="1"/>
          </p:cNvSpPr>
          <p:nvPr>
            <p:ph type="ctrTitle"/>
          </p:nvPr>
        </p:nvSpPr>
        <p:spPr>
          <a:xfrm>
            <a:off x="1523999" y="1122363"/>
            <a:ext cx="91439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5F5"/>
              </a:buClr>
              <a:buSzPts val="6000"/>
              <a:buFont typeface="Roboto Medium"/>
              <a:buNone/>
              <a:defRPr sz="6000">
                <a:solidFill>
                  <a:srgbClr val="FCF5F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1" name="Google Shape;2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050" y="304800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7038" y="260350"/>
            <a:ext cx="2520000" cy="76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244" y="6430286"/>
            <a:ext cx="3600000" cy="16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0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-3">
  <p:cSld name="Titeldia-3">
    <p:bg>
      <p:bgPr>
        <a:solidFill>
          <a:schemeClr val="accent5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321124">
            <a:off x="-714415" y="-5094785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310810">
            <a:off x="4521651" y="4846557"/>
            <a:ext cx="4320000" cy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8"/>
          <p:cNvSpPr txBox="1">
            <a:spLocks noGrp="1"/>
          </p:cNvSpPr>
          <p:nvPr>
            <p:ph type="ctrTitle"/>
          </p:nvPr>
        </p:nvSpPr>
        <p:spPr>
          <a:xfrm>
            <a:off x="1523999" y="1122363"/>
            <a:ext cx="91439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48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8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29" name="Google Shape;129;p48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9756" y="262807"/>
            <a:ext cx="2520000" cy="76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55" y="6438506"/>
            <a:ext cx="3600000" cy="1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1050" y="3048000"/>
            <a:ext cx="0" cy="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0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_4">
  <p:cSld name="Titeldia_4">
    <p:bg>
      <p:bgPr>
        <a:solidFill>
          <a:srgbClr val="D26D6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323793">
            <a:off x="-310037" y="-5081961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307499">
            <a:off x="4510908" y="4843927"/>
            <a:ext cx="4320000" cy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5F5"/>
              </a:buClr>
              <a:buSzPts val="6000"/>
              <a:buFont typeface="Roboto Medium"/>
              <a:buNone/>
              <a:defRPr sz="6000">
                <a:solidFill>
                  <a:srgbClr val="FCF5F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FCF5F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7" name="Google Shape;13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244" y="6430286"/>
            <a:ext cx="3600000" cy="16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9756" y="260350"/>
            <a:ext cx="2520000" cy="766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-5">
  <p:cSld name="Titeldia-5">
    <p:bg>
      <p:bgPr>
        <a:solidFill>
          <a:schemeClr val="dk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335417">
            <a:off x="-629840" y="-5016867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309105">
            <a:off x="4510599" y="4853461"/>
            <a:ext cx="4320000" cy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5F5"/>
              </a:buClr>
              <a:buSzPts val="6000"/>
              <a:buFont typeface="Roboto Medium"/>
              <a:buNone/>
              <a:defRPr sz="6000">
                <a:solidFill>
                  <a:srgbClr val="FCF5F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2400">
                <a:solidFill>
                  <a:srgbClr val="FCF5F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50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0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46" name="Google Shape;146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9756" y="260350"/>
            <a:ext cx="2520000" cy="76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244" y="6430286"/>
            <a:ext cx="3600000" cy="16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-1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21152" y="2799484"/>
            <a:ext cx="1080000" cy="175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41362" y="5730500"/>
            <a:ext cx="1080000" cy="175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21153" y="4304419"/>
            <a:ext cx="1080000" cy="175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8984725" y="3558899"/>
            <a:ext cx="1080000" cy="175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8984725" y="5051761"/>
            <a:ext cx="1080000" cy="175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21152" y="1311666"/>
            <a:ext cx="1080000" cy="175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8984724" y="2067937"/>
            <a:ext cx="1080000" cy="175135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684356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 Medium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684356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51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51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-2">
  <p:cSld name="Sectiekop-2">
    <p:bg>
      <p:bgPr>
        <a:solidFill>
          <a:schemeClr val="accent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48410" y="1262037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49829" y="2747585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55105" y="5707386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43008" y="4236204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017384" y="4976912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017385" y="3495112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011983" y="2001957"/>
            <a:ext cx="1080000" cy="175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684356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 Medium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684356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52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2"/>
          <p:cNvSpPr txBox="1">
            <a:spLocks noGrp="1"/>
          </p:cNvSpPr>
          <p:nvPr>
            <p:ph type="sldNum" idx="12"/>
          </p:nvPr>
        </p:nvSpPr>
        <p:spPr>
          <a:xfrm>
            <a:off x="8846680" y="625217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73" name="Google Shape;173;p52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-3">
  <p:cSld name="Sectiekop-3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48246" y="1358020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007268" y="2111251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007269" y="3594375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017100" y="5087331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62802" y="5809387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48246" y="4339156"/>
            <a:ext cx="1080000" cy="175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448247" y="2847898"/>
            <a:ext cx="1080000" cy="175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3"/>
          <p:cNvSpPr txBox="1"/>
          <p:nvPr/>
        </p:nvSpPr>
        <p:spPr>
          <a:xfrm>
            <a:off x="8847714" y="63540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‹nr.›</a:t>
            </a:fld>
            <a:endParaRPr sz="1200" b="0" i="0">
              <a:solidFill>
                <a:schemeClr val="l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4" name="Google Shape;184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684356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 Medium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684356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53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3"/>
          <p:cNvSpPr txBox="1">
            <a:spLocks noGrp="1"/>
          </p:cNvSpPr>
          <p:nvPr>
            <p:ph type="sldNum" idx="12"/>
          </p:nvPr>
        </p:nvSpPr>
        <p:spPr>
          <a:xfrm>
            <a:off x="8846682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88" name="Google Shape;188;p53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8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-1">
  <p:cSld name="Tekstdia-1">
    <p:bg>
      <p:bgPr>
        <a:solidFill>
          <a:schemeClr val="accent4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7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96" name="Google Shape;19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560387" y="2990172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4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-2">
  <p:cSld name="Tekstdia-2">
    <p:bg>
      <p:bgPr>
        <a:solidFill>
          <a:schemeClr val="accent6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8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5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5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05" name="Google Shape;20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560387" y="2990172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5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-4">
  <p:cSld name="Tekstdia-4">
    <p:bg>
      <p:bgPr>
        <a:solidFill>
          <a:srgbClr val="FCF5F5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56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6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14" name="Google Shape;214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560387" y="2990172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6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-5">
  <p:cSld name="Tekstdia-5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57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7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23" name="Google Shape;22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560387" y="2990172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7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-2">
  <p:cSld name="Titel en object-2">
    <p:bg>
      <p:bgPr>
        <a:solidFill>
          <a:schemeClr val="accent6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8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7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8" name="Google Shape;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04928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7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Char char="•"/>
              <a:defRPr sz="3200"/>
            </a:lvl1pPr>
            <a:lvl2pPr marL="914400" lvl="1" indent="-450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500"/>
              <a:buChar char="•"/>
              <a:defRPr sz="2800"/>
            </a:lvl2pPr>
            <a:lvl3pPr marL="1371600" lvl="2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•"/>
              <a:defRPr sz="2400"/>
            </a:lvl3pPr>
            <a:lvl4pPr marL="1828800" lvl="3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  <a:defRPr sz="2000"/>
            </a:lvl4pPr>
            <a:lvl5pPr marL="2286000" lvl="4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-6">
  <p:cSld name="Tekstdia-6">
    <p:bg>
      <p:bgPr>
        <a:solidFill>
          <a:srgbClr val="F7F7FA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5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8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8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32" name="Google Shape;23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601527" y="2999333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8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-7">
  <p:cSld name="Tekstdia-7">
    <p:bg>
      <p:bgPr>
        <a:solidFill>
          <a:schemeClr val="accent4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16097">
            <a:off x="7271033" y="-3654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59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9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41" name="Google Shape;241;p59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-8">
  <p:cSld name="Tekstdia-8">
    <p:bg>
      <p:bgPr>
        <a:solidFill>
          <a:schemeClr val="accent6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9936">
            <a:off x="7364287" y="-2309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60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0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49" name="Google Shape;249;p60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-9">
  <p:cSld name="Tekstdia-9">
    <p:bg>
      <p:bgPr>
        <a:solidFill>
          <a:schemeClr val="accent5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6622">
            <a:off x="7349389" y="-25781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61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1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57" name="Google Shape;257;p61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-1">
  <p:cSld name="Twee kolommen-1">
    <p:bg>
      <p:bgPr>
        <a:solidFill>
          <a:schemeClr val="accent4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7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2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2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64" name="Google Shape;264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3574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2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6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-2">
  <p:cSld name="Twee kolommen-2">
    <p:bg>
      <p:bgPr>
        <a:solidFill>
          <a:schemeClr val="accent6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8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63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3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74" name="Google Shape;27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04928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3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6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-4">
  <p:cSld name="Twee kolommen-4">
    <p:bg>
      <p:bgPr>
        <a:solidFill>
          <a:srgbClr val="FCF5F5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4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4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84" name="Google Shape;28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13079" y="381637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4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-5">
  <p:cSld name="Twee kolommen-5">
    <p:bg>
      <p:bgPr>
        <a:solidFill>
          <a:schemeClr val="lt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5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94" name="Google Shape;29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4927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5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6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-6">
  <p:cSld name="Twee kolommen-6">
    <p:bg>
      <p:bgPr>
        <a:solidFill>
          <a:srgbClr val="F7F7FA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5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6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6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04" name="Google Shape;30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3660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6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-7">
  <p:cSld name="Twee kolommen-7">
    <p:bg>
      <p:bgPr>
        <a:solidFill>
          <a:schemeClr val="accent4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16097">
            <a:off x="7271033" y="-3654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7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7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14" name="Google Shape;314;p67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F5F5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F5F5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-9">
  <p:cSld name="Titel en object-9">
    <p:bg>
      <p:bgPr>
        <a:solidFill>
          <a:schemeClr val="accent5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6622">
            <a:off x="7349389" y="-25781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8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8" name="Google Shape;38;p38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A"/>
              </a:buClr>
              <a:buSzPts val="4000"/>
              <a:buChar char="•"/>
              <a:defRPr sz="3200"/>
            </a:lvl1pPr>
            <a:lvl2pPr marL="914400" lvl="1" indent="-450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3500"/>
              <a:buChar char="•"/>
              <a:defRPr sz="2800"/>
            </a:lvl2pPr>
            <a:lvl3pPr marL="1371600" lvl="2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3000"/>
              <a:buChar char="•"/>
              <a:defRPr sz="2400"/>
            </a:lvl3pPr>
            <a:lvl4pPr marL="1828800" lvl="3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500"/>
              <a:buChar char="•"/>
              <a:defRPr sz="2000"/>
            </a:lvl4pPr>
            <a:lvl5pPr marL="2286000" lvl="4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-8">
  <p:cSld name="Twee kolommen-8">
    <p:bg>
      <p:bgPr>
        <a:solidFill>
          <a:schemeClr val="accent6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9936">
            <a:off x="7364287" y="-2309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8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8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23" name="Google Shape;323;p68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6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-9">
  <p:cSld name="Twee kolommen-9">
    <p:bg>
      <p:bgPr>
        <a:solidFill>
          <a:schemeClr val="accent5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6622">
            <a:off x="7349389" y="-25781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9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9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32" name="Google Shape;332;p69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A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A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 met kop-1">
  <p:cSld name="Twee kolommen met kop-1">
    <p:bg>
      <p:bgPr>
        <a:solidFill>
          <a:schemeClr val="accent4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7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0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70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41" name="Google Shape;341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3574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70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7" name="Google Shape;347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 met kop-2">
  <p:cSld name="Twee kolommen met kop-2">
    <p:bg>
      <p:bgPr>
        <a:solidFill>
          <a:schemeClr val="accent6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8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1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1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53" name="Google Shape;35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04928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71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7" name="Google Shape;357;p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9" name="Google Shape;359;p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 met kop-3">
  <p:cSld name="Twee kolommen met kop-3">
    <p:bg>
      <p:bgPr>
        <a:solidFill>
          <a:schemeClr val="accent5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2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2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65" name="Google Shape;36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16373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2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9" name="Google Shape;369;p7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7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1" name="Google Shape;371;p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 met kop-4">
  <p:cSld name="Twee kolommen met kop-4">
    <p:bg>
      <p:bgPr>
        <a:solidFill>
          <a:srgbClr val="FCF5F5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73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73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77" name="Google Shape;377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13079" y="381637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73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7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1" name="Google Shape;381;p7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7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3" name="Google Shape;383;p7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 met kop-5">
  <p:cSld name="Twee kolommen met kop-5">
    <p:bg>
      <p:bgPr>
        <a:solidFill>
          <a:schemeClr val="lt2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4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4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89" name="Google Shape;389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4927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74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3" name="Google Shape;393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5" name="Google Shape;395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 met kop-6">
  <p:cSld name="Twee kolommen met kop-6">
    <p:bg>
      <p:bgPr>
        <a:solidFill>
          <a:srgbClr val="F7F7FA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5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7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75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01" name="Google Shape;401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3660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75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7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5" name="Google Shape;405;p7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7" name="Google Shape;407;p7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 met kop-7">
  <p:cSld name="Twee kolommen met kop-7">
    <p:bg>
      <p:bgPr>
        <a:solidFill>
          <a:schemeClr val="accent4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16097">
            <a:off x="7271033" y="-3654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76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6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13" name="Google Shape;413;p76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6" name="Google Shape;416;p7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F5F5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7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8" name="Google Shape;418;p7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F5F5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 met kop-8">
  <p:cSld name="Twee kolommen met kop-8">
    <p:bg>
      <p:bgPr>
        <a:solidFill>
          <a:schemeClr val="accent6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9936">
            <a:off x="7364287" y="-2309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7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7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24" name="Google Shape;424;p77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7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7" name="Google Shape;427;p7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7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9" name="Google Shape;429;p7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-3">
  <p:cSld name="Twee kolommen-3">
    <p:bg>
      <p:bgPr>
        <a:solidFill>
          <a:schemeClr val="accent5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8" name="Google Shape;4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16373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9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kolommen met kop-9">
  <p:cSld name="Twee kolommen met kop-9">
    <p:bg>
      <p:bgPr>
        <a:solidFill>
          <a:schemeClr val="accent5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6622">
            <a:off x="7349389" y="-25781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78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8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35" name="Google Shape;435;p78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7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8" name="Google Shape;438;p7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A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7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  <a:defRPr sz="28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0" name="Google Shape;440;p7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0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A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3000"/>
              <a:buChar char="•"/>
              <a:defRPr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50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F7FA"/>
              </a:buClr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-1">
  <p:cSld name="Alleen titel-1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7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79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79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46" name="Google Shape;446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3574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9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-2">
  <p:cSld name="Alleen titel-2">
    <p:bg>
      <p:bgPr>
        <a:solidFill>
          <a:schemeClr val="accent6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8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80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80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54" name="Google Shape;454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04928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80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-3">
  <p:cSld name="Alleen titel-3">
    <p:bg>
      <p:bgPr>
        <a:solidFill>
          <a:schemeClr val="accent5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81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81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62" name="Google Shape;462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16373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81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-4">
  <p:cSld name="Alleen titel-4">
    <p:bg>
      <p:bgPr>
        <a:solidFill>
          <a:srgbClr val="FCF5F5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82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82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70" name="Google Shape;470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13079" y="381637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82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-5">
  <p:cSld name="Alleen titel-5">
    <p:bg>
      <p:bgPr>
        <a:solidFill>
          <a:schemeClr val="lt2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83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83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78" name="Google Shape;478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4927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83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-6">
  <p:cSld name="Alleen titel-6">
    <p:bg>
      <p:bgPr>
        <a:solidFill>
          <a:srgbClr val="F7F7FA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5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84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84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86" name="Google Shape;48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3660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84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-7">
  <p:cSld name="Alleen titel-7">
    <p:bg>
      <p:bgPr>
        <a:solidFill>
          <a:schemeClr val="accent4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16097">
            <a:off x="7271033" y="-3654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8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85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94" name="Google Shape;494;p85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-8">
  <p:cSld name="Alleen titel-8">
    <p:bg>
      <p:bgPr>
        <a:solidFill>
          <a:schemeClr val="accent6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9936">
            <a:off x="7364287" y="-2309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6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86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01" name="Google Shape;501;p86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-9">
  <p:cSld name="Alleen titel-9">
    <p:bg>
      <p:bgPr>
        <a:solidFill>
          <a:schemeClr val="accent5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6622">
            <a:off x="7349389" y="-25781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87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87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08" name="Google Shape;508;p87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-3" type="obj">
  <p:cSld name="OBJECT">
    <p:bg>
      <p:bgPr>
        <a:solidFill>
          <a:schemeClr val="accent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50"/>
              <a:buChar char="•"/>
              <a:defRPr/>
            </a:lvl1pPr>
            <a:lvl2pPr marL="914400" lvl="1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9" name="Google Shape;5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601527" y="2999333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0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-1">
  <p:cSld name="Leeg-1">
    <p:bg>
      <p:bgPr>
        <a:solidFill>
          <a:schemeClr val="accent4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7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88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88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14" name="Google Shape;514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3574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88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-2">
  <p:cSld name="Leeg-2">
    <p:bg>
      <p:bgPr>
        <a:solidFill>
          <a:schemeClr val="accent6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8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89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89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21" name="Google Shape;521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04928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9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-4">
  <p:cSld name="Leeg-4">
    <p:bg>
      <p:bgPr>
        <a:solidFill>
          <a:srgbClr val="FCF5F5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90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0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28" name="Google Shape;528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13079" y="381637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90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-5">
  <p:cSld name="Leeg-5">
    <p:bg>
      <p:bgPr>
        <a:solidFill>
          <a:schemeClr val="lt2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91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91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35" name="Google Shape;535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4927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91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-6">
  <p:cSld name="Leeg-6">
    <p:bg>
      <p:bgPr>
        <a:solidFill>
          <a:srgbClr val="F7F7FA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5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92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92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42" name="Google Shape;54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3660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92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-7">
  <p:cSld name="Leeg-7">
    <p:bg>
      <p:bgPr>
        <a:solidFill>
          <a:schemeClr val="accent4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16097">
            <a:off x="7271033" y="-3654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93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93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49" name="Google Shape;549;p93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-8">
  <p:cSld name="Leeg-8">
    <p:bg>
      <p:bgPr>
        <a:solidFill>
          <a:schemeClr val="accent6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9936">
            <a:off x="7364287" y="-2309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94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94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55" name="Google Shape;555;p94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-9">
  <p:cSld name="Leeg-9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6622">
            <a:off x="7349389" y="-25781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9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95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61" name="Google Shape;561;p95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-1">
  <p:cSld name="Titel en object-1">
    <p:bg>
      <p:bgPr>
        <a:solidFill>
          <a:schemeClr val="accent4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7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6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96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67" name="Google Shape;567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3574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96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9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9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000"/>
              <a:buChar char="•"/>
              <a:defRPr sz="3200"/>
            </a:lvl1pPr>
            <a:lvl2pPr marL="914400" lvl="1" indent="-450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 sz="2800"/>
            </a:lvl2pPr>
            <a:lvl3pPr marL="1371600" lvl="2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 sz="2400"/>
            </a:lvl3pPr>
            <a:lvl4pPr marL="1828800" lvl="3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 sz="2000"/>
            </a:lvl4pPr>
            <a:lvl5pPr marL="2286000" lvl="4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2" name="Google Shape;572;p9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-4">
  <p:cSld name="Titel en object-4">
    <p:bg>
      <p:bgPr>
        <a:solidFill>
          <a:srgbClr val="FCF5F5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97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97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77" name="Google Shape;577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13079" y="381637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97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9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9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000"/>
              <a:buChar char="•"/>
              <a:defRPr sz="3200"/>
            </a:lvl1pPr>
            <a:lvl2pPr marL="914400" lvl="1" indent="-450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500"/>
              <a:buChar char="•"/>
              <a:defRPr sz="2800"/>
            </a:lvl2pPr>
            <a:lvl3pPr marL="1371600" lvl="2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•"/>
              <a:defRPr sz="2400"/>
            </a:lvl3pPr>
            <a:lvl4pPr marL="1828800" lvl="3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 sz="2000"/>
            </a:lvl4pPr>
            <a:lvl5pPr marL="2286000" lvl="4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2" name="Google Shape;582;p9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-3">
  <p:cSld name="Leeg-3">
    <p:bg>
      <p:bgPr>
        <a:solidFill>
          <a:schemeClr val="accent5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6" name="Google Shape;6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16373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1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-5">
  <p:cSld name="Titel en object-5">
    <p:bg>
      <p:bgPr>
        <a:solidFill>
          <a:schemeClr val="lt2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98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98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87" name="Google Shape;587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4927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98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9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9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Char char="•"/>
              <a:defRPr sz="3200"/>
            </a:lvl1pPr>
            <a:lvl2pPr marL="914400" lvl="1" indent="-450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3500"/>
              <a:buChar char="•"/>
              <a:defRPr sz="2800"/>
            </a:lvl2pPr>
            <a:lvl3pPr marL="1371600" lvl="2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3000"/>
              <a:buChar char="•"/>
              <a:defRPr sz="2400"/>
            </a:lvl3pPr>
            <a:lvl4pPr marL="1828800" lvl="3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•"/>
              <a:defRPr sz="2000"/>
            </a:lvl4pPr>
            <a:lvl5pPr marL="2286000" lvl="4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2" name="Google Shape;592;p9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-6">
  <p:cSld name="Titel en object-6">
    <p:bg>
      <p:bgPr>
        <a:solidFill>
          <a:srgbClr val="F7F7FA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5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99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99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97" name="Google Shape;597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3660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99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9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9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Char char="•"/>
              <a:defRPr sz="3200"/>
            </a:lvl1pPr>
            <a:lvl2pPr marL="914400" lvl="1" indent="-450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500"/>
              <a:buChar char="•"/>
              <a:defRPr sz="2800"/>
            </a:lvl2pPr>
            <a:lvl3pPr marL="1371600" lvl="2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  <a:defRPr sz="2400"/>
            </a:lvl3pPr>
            <a:lvl4pPr marL="1828800" lvl="3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000"/>
            </a:lvl4pPr>
            <a:lvl5pPr marL="2286000" lvl="4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2" name="Google Shape;602;p9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-7">
  <p:cSld name="Titel en object-7">
    <p:bg>
      <p:bgPr>
        <a:solidFill>
          <a:schemeClr val="accent4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16097">
            <a:off x="7271033" y="-3654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00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100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07" name="Google Shape;607;p100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0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0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F5F5"/>
              </a:buClr>
              <a:buSzPts val="4000"/>
              <a:buChar char="•"/>
              <a:defRPr sz="3200"/>
            </a:lvl1pPr>
            <a:lvl2pPr marL="914400" lvl="1" indent="-450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3500"/>
              <a:buChar char="•"/>
              <a:defRPr sz="2800"/>
            </a:lvl2pPr>
            <a:lvl3pPr marL="1371600" lvl="2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3000"/>
              <a:buChar char="•"/>
              <a:defRPr sz="2400"/>
            </a:lvl3pPr>
            <a:lvl4pPr marL="1828800" lvl="3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500"/>
              <a:buChar char="•"/>
              <a:defRPr sz="2000"/>
            </a:lvl4pPr>
            <a:lvl5pPr marL="2286000" lvl="4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CF5F5"/>
              </a:buClr>
              <a:buSzPts val="2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1" name="Google Shape;611;p10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-8">
  <p:cSld name="Titel en object-8">
    <p:bg>
      <p:bgPr>
        <a:solidFill>
          <a:schemeClr val="accent6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9936">
            <a:off x="7364287" y="-2309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01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01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16" name="Google Shape;616;p101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0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0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Char char="•"/>
              <a:defRPr sz="3200"/>
            </a:lvl1pPr>
            <a:lvl2pPr marL="914400" lvl="1" indent="-450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500"/>
              <a:buChar char="•"/>
              <a:defRPr sz="2800"/>
            </a:lvl2pPr>
            <a:lvl3pPr marL="1371600" lvl="2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  <a:defRPr sz="2400"/>
            </a:lvl3pPr>
            <a:lvl4pPr marL="1828800" lvl="3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500"/>
              <a:buChar char="•"/>
              <a:defRPr sz="2000"/>
            </a:lvl4pPr>
            <a:lvl5pPr marL="2286000" lvl="4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5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0" name="Google Shape;620;p10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afbeelding-1">
  <p:cSld name="Titel en afbeelding-1">
    <p:bg>
      <p:bgPr>
        <a:solidFill>
          <a:schemeClr val="accent4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7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02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02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25" name="Google Shape;625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3574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02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0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0" name="Google Shape;630;p10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afbeelding-2">
  <p:cSld name="Titel en afbeelding-2">
    <p:bg>
      <p:bgPr>
        <a:solidFill>
          <a:schemeClr val="accent6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8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03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03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35" name="Google Shape;635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04928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03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0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0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0" name="Google Shape;640;p10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afbeelding-3">
  <p:cSld name="Titel en afbeelding-3">
    <p:bg>
      <p:bgPr>
        <a:solidFill>
          <a:schemeClr val="accent5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04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104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45" name="Google Shape;645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16373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04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0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0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0" name="Google Shape;650;p10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afbeelding-4">
  <p:cSld name="Titel en afbeelding-4">
    <p:bg>
      <p:bgPr>
        <a:solidFill>
          <a:srgbClr val="FCF5F5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0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05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55" name="Google Shape;655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13079" y="381637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05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10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0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0" name="Google Shape;660;p10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afbeelding-5">
  <p:cSld name="Titel en afbeelding-5">
    <p:bg>
      <p:bgPr>
        <a:solidFill>
          <a:schemeClr val="lt2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06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06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65" name="Google Shape;665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4927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06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10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0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0" name="Google Shape;670;p10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afbeelding-6">
  <p:cSld name="Titel en afbeelding-6">
    <p:bg>
      <p:bgPr>
        <a:solidFill>
          <a:srgbClr val="F7F7FA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5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107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07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75" name="Google Shape;675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3660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07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10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0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0" name="Google Shape;680;p10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et titel-2">
  <p:cSld name="Foto met titel-2">
    <p:bg>
      <p:bgPr>
        <a:solidFill>
          <a:schemeClr val="accent6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8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01" name="Google Shape;10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04928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5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5"/>
          <p:cNvSpPr txBox="1">
            <a:spLocks noGrp="1"/>
          </p:cNvSpPr>
          <p:nvPr>
            <p:ph type="title"/>
          </p:nvPr>
        </p:nvSpPr>
        <p:spPr>
          <a:xfrm>
            <a:off x="836612" y="199390"/>
            <a:ext cx="3932237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5"/>
          <p:cNvSpPr>
            <a:spLocks noGrp="1"/>
          </p:cNvSpPr>
          <p:nvPr>
            <p:ph type="pic" idx="2"/>
          </p:nvPr>
        </p:nvSpPr>
        <p:spPr>
          <a:xfrm>
            <a:off x="0" y="1109345"/>
            <a:ext cx="12192000" cy="51199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afbeelding-7">
  <p:cSld name="Titel en afbeelding-7">
    <p:bg>
      <p:bgPr>
        <a:solidFill>
          <a:schemeClr val="accent4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16097">
            <a:off x="7271033" y="-3654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08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108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85" name="Google Shape;685;p108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0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0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9" name="Google Shape;689;p10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afbeelding-8">
  <p:cSld name="Titel en afbeelding-8">
    <p:bg>
      <p:bgPr>
        <a:solidFill>
          <a:schemeClr val="accent6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9936">
            <a:off x="7364287" y="-2309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109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09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94" name="Google Shape;694;p109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10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0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1600" b="0" i="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8" name="Google Shape;698;p10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et titel-1">
  <p:cSld name="Foto met titel-1">
    <p:bg>
      <p:bgPr>
        <a:solidFill>
          <a:schemeClr val="accent4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957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10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110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703" name="Google Shape;703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35744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110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10"/>
          <p:cNvSpPr txBox="1">
            <a:spLocks noGrp="1"/>
          </p:cNvSpPr>
          <p:nvPr>
            <p:ph type="title"/>
          </p:nvPr>
        </p:nvSpPr>
        <p:spPr>
          <a:xfrm>
            <a:off x="836612" y="199390"/>
            <a:ext cx="3932237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110"/>
          <p:cNvSpPr>
            <a:spLocks noGrp="1"/>
          </p:cNvSpPr>
          <p:nvPr>
            <p:ph type="pic" idx="2"/>
          </p:nvPr>
        </p:nvSpPr>
        <p:spPr>
          <a:xfrm>
            <a:off x="0" y="1109345"/>
            <a:ext cx="12192000" cy="51199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et titel-3">
  <p:cSld name="Foto met titel-3">
    <p:bg>
      <p:bgPr>
        <a:solidFill>
          <a:schemeClr val="accent5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6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111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11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712" name="Google Shape;712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7037" y="3816373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111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111"/>
          <p:cNvSpPr txBox="1">
            <a:spLocks noGrp="1"/>
          </p:cNvSpPr>
          <p:nvPr>
            <p:ph type="title"/>
          </p:nvPr>
        </p:nvSpPr>
        <p:spPr>
          <a:xfrm>
            <a:off x="836612" y="199390"/>
            <a:ext cx="3932237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11"/>
          <p:cNvSpPr>
            <a:spLocks noGrp="1"/>
          </p:cNvSpPr>
          <p:nvPr>
            <p:ph type="pic" idx="2"/>
          </p:nvPr>
        </p:nvSpPr>
        <p:spPr>
          <a:xfrm>
            <a:off x="0" y="1109345"/>
            <a:ext cx="12192000" cy="51199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et titel-5">
  <p:cSld name="Foto met titel-5">
    <p:bg>
      <p:bgPr>
        <a:solidFill>
          <a:schemeClr val="lt2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7" y="-287484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12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112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721" name="Google Shape;72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4927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12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12"/>
          <p:cNvSpPr txBox="1">
            <a:spLocks noGrp="1"/>
          </p:cNvSpPr>
          <p:nvPr>
            <p:ph type="title"/>
          </p:nvPr>
        </p:nvSpPr>
        <p:spPr>
          <a:xfrm>
            <a:off x="836612" y="199390"/>
            <a:ext cx="3932237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12"/>
          <p:cNvSpPr>
            <a:spLocks noGrp="1"/>
          </p:cNvSpPr>
          <p:nvPr>
            <p:ph type="pic" idx="2"/>
          </p:nvPr>
        </p:nvSpPr>
        <p:spPr>
          <a:xfrm>
            <a:off x="0" y="1109345"/>
            <a:ext cx="12192000" cy="51199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et titel-6">
  <p:cSld name="Foto met titel-6">
    <p:bg>
      <p:bgPr>
        <a:solidFill>
          <a:srgbClr val="F7F7FA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525" y="-2911529"/>
            <a:ext cx="4320000" cy="700540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13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13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730" name="Google Shape;730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78565" y="3803660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13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13"/>
          <p:cNvSpPr txBox="1">
            <a:spLocks noGrp="1"/>
          </p:cNvSpPr>
          <p:nvPr>
            <p:ph type="title"/>
          </p:nvPr>
        </p:nvSpPr>
        <p:spPr>
          <a:xfrm>
            <a:off x="836612" y="199390"/>
            <a:ext cx="3932237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13"/>
          <p:cNvSpPr>
            <a:spLocks noGrp="1"/>
          </p:cNvSpPr>
          <p:nvPr>
            <p:ph type="pic" idx="2"/>
          </p:nvPr>
        </p:nvSpPr>
        <p:spPr>
          <a:xfrm>
            <a:off x="0" y="1109345"/>
            <a:ext cx="12192000" cy="51199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et titel-7">
  <p:cSld name="Foto met titel-7">
    <p:bg>
      <p:bgPr>
        <a:solidFill>
          <a:schemeClr val="accent4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16097">
            <a:off x="7271033" y="-3654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14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14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739" name="Google Shape;739;p114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14"/>
          <p:cNvSpPr txBox="1">
            <a:spLocks noGrp="1"/>
          </p:cNvSpPr>
          <p:nvPr>
            <p:ph type="title"/>
          </p:nvPr>
        </p:nvSpPr>
        <p:spPr>
          <a:xfrm>
            <a:off x="836612" y="199390"/>
            <a:ext cx="3932237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14"/>
          <p:cNvSpPr>
            <a:spLocks noGrp="1"/>
          </p:cNvSpPr>
          <p:nvPr>
            <p:ph type="pic" idx="2"/>
          </p:nvPr>
        </p:nvSpPr>
        <p:spPr>
          <a:xfrm>
            <a:off x="0" y="1109345"/>
            <a:ext cx="12192000" cy="51199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et titel-8">
  <p:cSld name="Foto met titel-8">
    <p:bg>
      <p:bgPr>
        <a:solidFill>
          <a:schemeClr val="accent6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9936">
            <a:off x="7364287" y="-23095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1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15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747" name="Google Shape;747;p115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15"/>
          <p:cNvSpPr txBox="1">
            <a:spLocks noGrp="1"/>
          </p:cNvSpPr>
          <p:nvPr>
            <p:ph type="title"/>
          </p:nvPr>
        </p:nvSpPr>
        <p:spPr>
          <a:xfrm>
            <a:off x="836612" y="199390"/>
            <a:ext cx="3932237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15"/>
          <p:cNvSpPr>
            <a:spLocks noGrp="1"/>
          </p:cNvSpPr>
          <p:nvPr>
            <p:ph type="pic" idx="2"/>
          </p:nvPr>
        </p:nvSpPr>
        <p:spPr>
          <a:xfrm>
            <a:off x="0" y="1109345"/>
            <a:ext cx="12192000" cy="51199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et titel-9">
  <p:cSld name="Foto met titel-9">
    <p:bg>
      <p:bgPr>
        <a:solidFill>
          <a:schemeClr val="accent5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506622">
            <a:off x="7349389" y="-25781"/>
            <a:ext cx="10800000" cy="18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16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16"/>
          <p:cNvSpPr txBox="1">
            <a:spLocks noGrp="1"/>
          </p:cNvSpPr>
          <p:nvPr>
            <p:ph type="sldNum" idx="12"/>
          </p:nvPr>
        </p:nvSpPr>
        <p:spPr>
          <a:xfrm>
            <a:off x="9220622" y="63541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755" name="Google Shape;755;p116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038" y="260350"/>
            <a:ext cx="1800000" cy="5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613" y="6470591"/>
            <a:ext cx="2880000" cy="1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116"/>
          <p:cNvSpPr txBox="1">
            <a:spLocks noGrp="1"/>
          </p:cNvSpPr>
          <p:nvPr>
            <p:ph type="title"/>
          </p:nvPr>
        </p:nvSpPr>
        <p:spPr>
          <a:xfrm>
            <a:off x="836612" y="199390"/>
            <a:ext cx="3932237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16"/>
          <p:cNvSpPr>
            <a:spLocks noGrp="1"/>
          </p:cNvSpPr>
          <p:nvPr>
            <p:ph type="pic" idx="2"/>
          </p:nvPr>
        </p:nvSpPr>
        <p:spPr>
          <a:xfrm>
            <a:off x="0" y="1109345"/>
            <a:ext cx="12192000" cy="51199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_1">
  <p:cSld name="Titeldia_1">
    <p:bg>
      <p:bgPr>
        <a:solidFill>
          <a:schemeClr val="accent4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323793">
            <a:off x="-310037" y="-5081961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307499">
            <a:off x="4510908" y="4843927"/>
            <a:ext cx="4320000" cy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1" name="Google Shape;111;p46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9756" y="262807"/>
            <a:ext cx="2520000" cy="76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55" y="6438506"/>
            <a:ext cx="3600000" cy="1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-2">
  <p:cSld name="Titeldia-2">
    <p:bg>
      <p:bgPr>
        <a:solidFill>
          <a:schemeClr val="accent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335417">
            <a:off x="-629840" y="-5016867"/>
            <a:ext cx="4320000" cy="700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309105">
            <a:off x="4510599" y="4853461"/>
            <a:ext cx="4320000" cy="7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oboto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5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47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7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20" name="Google Shape;120;p47" descr="Afbeelding met Lettertype, Graphics, schermopname, grafische vormgeving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9756" y="262807"/>
            <a:ext cx="2520000" cy="76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55" y="6438506"/>
            <a:ext cx="3600000" cy="1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714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714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164">
          <p15:clr>
            <a:srgbClr val="F26B43"/>
          </p15:clr>
        </p15:guide>
        <p15:guide id="5" orient="horz" pos="4156">
          <p15:clr>
            <a:srgbClr val="F26B43"/>
          </p15:clr>
        </p15:guide>
        <p15:guide id="6" pos="189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3294">
          <p15:clr>
            <a:srgbClr val="F26B43"/>
          </p15:clr>
        </p15:guide>
        <p15:guide id="9" orient="horz" pos="1933">
          <p15:clr>
            <a:srgbClr val="F26B43"/>
          </p15:clr>
        </p15:guide>
        <p15:guide id="10" pos="47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e.rossing@amsteltaal.n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m.wolffenbuttel@futuris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"/>
          <p:cNvSpPr txBox="1">
            <a:spLocks noGrp="1"/>
          </p:cNvSpPr>
          <p:nvPr>
            <p:ph type="ctrTitle"/>
          </p:nvPr>
        </p:nvSpPr>
        <p:spPr>
          <a:xfrm>
            <a:off x="4790114" y="1145075"/>
            <a:ext cx="7401886" cy="310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F5F5"/>
              </a:buClr>
              <a:buSzPts val="4000"/>
              <a:buFont typeface="Roboto"/>
              <a:buNone/>
            </a:pPr>
            <a:r>
              <a:rPr lang="nl-NL" sz="3200" b="1" dirty="0">
                <a:latin typeface="Roboto"/>
                <a:ea typeface="Roboto"/>
                <a:cs typeface="Roboto"/>
                <a:sym typeface="Roboto"/>
              </a:rPr>
              <a:t>Overgang en advisering meertalige leerlingen:</a:t>
            </a:r>
            <a:br>
              <a:rPr lang="nl-NL" sz="32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nl-NL" sz="3200" b="1" dirty="0">
                <a:latin typeface="Roboto"/>
                <a:ea typeface="Roboto"/>
                <a:cs typeface="Roboto"/>
                <a:sym typeface="Roboto"/>
              </a:rPr>
              <a:t>- vanuit de taalklas naar het VO;</a:t>
            </a:r>
            <a:br>
              <a:rPr lang="nl-NL" sz="32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nl-NL" sz="3200" b="1" dirty="0">
                <a:latin typeface="Roboto"/>
                <a:ea typeface="Roboto"/>
                <a:cs typeface="Roboto"/>
                <a:sym typeface="Roboto"/>
              </a:rPr>
              <a:t>- vanuit de ISK naar het VO.</a:t>
            </a:r>
            <a:br>
              <a:rPr lang="nl-NL" sz="3200" b="1" dirty="0">
                <a:latin typeface="Roboto"/>
                <a:ea typeface="Roboto"/>
                <a:cs typeface="Roboto"/>
                <a:sym typeface="Roboto"/>
              </a:rPr>
            </a:br>
            <a:endParaRPr sz="3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1"/>
          <p:cNvSpPr txBox="1">
            <a:spLocks noGrp="1"/>
          </p:cNvSpPr>
          <p:nvPr>
            <p:ph type="subTitle" idx="1"/>
          </p:nvPr>
        </p:nvSpPr>
        <p:spPr>
          <a:xfrm>
            <a:off x="5213025" y="4215425"/>
            <a:ext cx="58068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-NL" sz="2000" dirty="0"/>
              <a:t>Studiemiddag PO-VO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-NL" sz="2000" dirty="0"/>
              <a:t>12 november 2024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000" dirty="0"/>
          </a:p>
        </p:txBody>
      </p:sp>
      <p:sp>
        <p:nvSpPr>
          <p:cNvPr id="766" name="Google Shape;766;p1"/>
          <p:cNvSpPr txBox="1">
            <a:spLocks noGrp="1"/>
          </p:cNvSpPr>
          <p:nvPr>
            <p:ph type="sldNum" idx="12"/>
          </p:nvPr>
        </p:nvSpPr>
        <p:spPr>
          <a:xfrm>
            <a:off x="8835650" y="6232550"/>
            <a:ext cx="328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Marit Wolffenbuttel en Simone Rossing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Futuris                Amsteltaal        </a:t>
            </a:r>
            <a:endParaRPr/>
          </a:p>
        </p:txBody>
      </p:sp>
      <p:pic>
        <p:nvPicPr>
          <p:cNvPr id="767" name="Google Shape;767;p1" descr="Afbeelding met persoon, kleding, buitenshuis, mensen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389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9828" y="4901525"/>
            <a:ext cx="753849" cy="118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1307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0145828" y="5213838"/>
            <a:ext cx="664650" cy="9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"/>
          <p:cNvPicPr preferRelativeResize="0"/>
          <p:nvPr/>
        </p:nvPicPr>
        <p:blipFill>
          <a:blip r:embed="rId6"/>
          <a:srcRect/>
          <a:stretch/>
        </p:blipFill>
        <p:spPr>
          <a:xfrm>
            <a:off x="9994500" y="4957499"/>
            <a:ext cx="862707" cy="115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"/>
          <p:cNvSpPr txBox="1">
            <a:spLocks noGrp="1"/>
          </p:cNvSpPr>
          <p:nvPr>
            <p:ph type="title"/>
          </p:nvPr>
        </p:nvSpPr>
        <p:spPr>
          <a:xfrm>
            <a:off x="838200" y="578498"/>
            <a:ext cx="8923327" cy="51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2068"/>
              <a:buFont typeface="Roboto"/>
              <a:buNone/>
            </a:pPr>
            <a:br>
              <a:rPr lang="nl-NL" sz="4511" b="1" dirty="0">
                <a:latin typeface="Roboto"/>
                <a:ea typeface="Roboto"/>
                <a:cs typeface="Roboto"/>
                <a:sym typeface="Roboto"/>
              </a:rPr>
            </a:br>
            <a:r>
              <a:rPr lang="nl-NL" sz="4511" b="1" dirty="0">
                <a:latin typeface="Roboto"/>
                <a:ea typeface="Roboto"/>
                <a:cs typeface="Roboto"/>
                <a:sym typeface="Roboto"/>
              </a:rPr>
              <a:t>Steeds meer samenwerking</a:t>
            </a:r>
            <a:br>
              <a:rPr lang="nl-NL" sz="4511" b="1" dirty="0"/>
            </a:br>
            <a:br>
              <a:rPr lang="nl-NL" sz="2800" b="1" dirty="0"/>
            </a:br>
            <a:endParaRPr sz="2800" b="1" dirty="0"/>
          </a:p>
        </p:txBody>
      </p:sp>
      <p:sp>
        <p:nvSpPr>
          <p:cNvPr id="884" name="Google Shape;884;p11"/>
          <p:cNvSpPr txBox="1">
            <a:spLocks noGrp="1"/>
          </p:cNvSpPr>
          <p:nvPr>
            <p:ph type="body" idx="1"/>
          </p:nvPr>
        </p:nvSpPr>
        <p:spPr>
          <a:xfrm>
            <a:off x="838200" y="1391478"/>
            <a:ext cx="9450788" cy="46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3422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5033"/>
              <a:buFont typeface="Noto Sans Symbols"/>
              <a:buNone/>
            </a:pPr>
            <a:endParaRPr sz="1922" dirty="0">
              <a:solidFill>
                <a:srgbClr val="6AA8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69478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5033"/>
              <a:buFont typeface="Noto Sans Symbols"/>
              <a:buNone/>
            </a:pPr>
            <a:endParaRPr sz="1922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25000"/>
              <a:buNone/>
            </a:pPr>
            <a:r>
              <a:rPr lang="nl-NL" sz="1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dirty="0"/>
          </a:p>
          <a:p>
            <a:pPr marL="228600" lvl="0" indent="-2301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25000"/>
              <a:buNone/>
            </a:pPr>
            <a:endParaRPr dirty="0"/>
          </a:p>
        </p:txBody>
      </p:sp>
      <p:sp>
        <p:nvSpPr>
          <p:cNvPr id="885" name="Google Shape;885;p11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1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96C065-4319-445F-9B27-6E8A6316A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801911"/>
              </p:ext>
            </p:extLst>
          </p:nvPr>
        </p:nvGraphicFramePr>
        <p:xfrm>
          <a:off x="-634482" y="13028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83EF3C04-EC74-447B-B36B-029C7F232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167" y="1496656"/>
            <a:ext cx="2092701" cy="55942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DB89D6E-9E28-4AA8-984B-AA5CDDA5876A}"/>
              </a:ext>
            </a:extLst>
          </p:cNvPr>
          <p:cNvSpPr/>
          <p:nvPr/>
        </p:nvSpPr>
        <p:spPr>
          <a:xfrm>
            <a:off x="6760833" y="1372527"/>
            <a:ext cx="6096000" cy="15814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9173" lvl="0" indent="-285750">
              <a:lnSpc>
                <a:spcPct val="115000"/>
              </a:lnSpc>
              <a:spcBef>
                <a:spcPts val="1000"/>
              </a:spcBef>
              <a:buSzPct val="65033"/>
              <a:buFont typeface="Wingdings" panose="05000000000000000000" pitchFamily="2" charset="2"/>
              <a:buChar char="ü"/>
            </a:pPr>
            <a:r>
              <a:rPr lang="nl-NL" sz="1600" b="1" dirty="0">
                <a:latin typeface="Verdana"/>
                <a:ea typeface="Verdana"/>
                <a:cs typeface="Verdana"/>
                <a:sym typeface="Verdana"/>
              </a:rPr>
              <a:t>leerlingbespreking samen met ISK</a:t>
            </a:r>
          </a:p>
          <a:p>
            <a:pPr marL="359173" lvl="0" indent="-285750">
              <a:lnSpc>
                <a:spcPct val="115000"/>
              </a:lnSpc>
              <a:spcBef>
                <a:spcPts val="1000"/>
              </a:spcBef>
              <a:buSzPct val="65033"/>
              <a:buFont typeface="Wingdings" panose="05000000000000000000" pitchFamily="2" charset="2"/>
              <a:buChar char="ü"/>
            </a:pPr>
            <a:r>
              <a:rPr lang="nl-NL" sz="1600" b="1" dirty="0">
                <a:latin typeface="Verdana"/>
                <a:ea typeface="Verdana"/>
                <a:cs typeface="Verdana"/>
                <a:sym typeface="Verdana"/>
              </a:rPr>
              <a:t>rechtstreeks naar VO uitbreiden </a:t>
            </a:r>
          </a:p>
          <a:p>
            <a:pPr marL="359173" lvl="0" indent="-285750">
              <a:lnSpc>
                <a:spcPct val="115000"/>
              </a:lnSpc>
              <a:spcBef>
                <a:spcPts val="1000"/>
              </a:spcBef>
              <a:buSzPct val="65033"/>
              <a:buFont typeface="Wingdings" panose="05000000000000000000" pitchFamily="2" charset="2"/>
              <a:buChar char="ü"/>
            </a:pPr>
            <a:r>
              <a:rPr lang="nl-NL" sz="1600" b="1" dirty="0">
                <a:latin typeface="Verdana"/>
                <a:ea typeface="Verdana"/>
                <a:cs typeface="Verdana"/>
                <a:sym typeface="Verdana"/>
              </a:rPr>
              <a:t>toetsen ISK afnemen op taalschool PO</a:t>
            </a:r>
          </a:p>
          <a:p>
            <a:pPr marL="359173" lvl="0" indent="-285750">
              <a:lnSpc>
                <a:spcPct val="115000"/>
              </a:lnSpc>
              <a:spcBef>
                <a:spcPts val="1000"/>
              </a:spcBef>
              <a:buSzPct val="65033"/>
              <a:buFont typeface="Wingdings" panose="05000000000000000000" pitchFamily="2" charset="2"/>
              <a:buChar char="ü"/>
            </a:pPr>
            <a:r>
              <a:rPr lang="nl-NL" sz="1600" b="1" dirty="0">
                <a:latin typeface="Verdana"/>
                <a:ea typeface="Verdana"/>
                <a:cs typeface="Verdana"/>
                <a:sym typeface="Verdana"/>
              </a:rPr>
              <a:t>Werkgroep Nieuwkomers PO – VO - MBO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56CBD3-A03A-4659-8BE6-91781C484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0166" y="2542591"/>
            <a:ext cx="788161" cy="7020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2DC2726-0040-471F-B87A-EDD4454AD5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025" y="2656198"/>
            <a:ext cx="2021704" cy="46955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69163EF-14B2-4155-8C47-81BA30B6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9757" y="4435486"/>
            <a:ext cx="1700212" cy="67151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D61560F-D03C-4B7D-B794-F2258D8AF0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025" y="4484162"/>
            <a:ext cx="1884541" cy="57416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F6F791B4-0E87-4C12-AF8C-D48AB0573EDD}"/>
              </a:ext>
            </a:extLst>
          </p:cNvPr>
          <p:cNvSpPr txBox="1"/>
          <p:nvPr/>
        </p:nvSpPr>
        <p:spPr>
          <a:xfrm>
            <a:off x="979714" y="3601616"/>
            <a:ext cx="610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Verdana"/>
                <a:ea typeface="Verdana"/>
                <a:cs typeface="Verdana"/>
                <a:sym typeface="Verdana"/>
              </a:rPr>
              <a:t>(bijna) 12 jarigen: extra jaar groep 8 / ISK / VO/ </a:t>
            </a:r>
            <a:r>
              <a:rPr lang="nl-NL" b="1" dirty="0" err="1">
                <a:latin typeface="Verdana"/>
                <a:ea typeface="Verdana"/>
                <a:cs typeface="Verdana"/>
                <a:sym typeface="Verdana"/>
              </a:rPr>
              <a:t>kopklas</a:t>
            </a:r>
            <a:r>
              <a:rPr lang="nl-NL" b="1" dirty="0">
                <a:latin typeface="Verdana"/>
                <a:ea typeface="Verdana"/>
                <a:cs typeface="Verdana"/>
                <a:sym typeface="Verdana"/>
              </a:rPr>
              <a:t>?</a:t>
            </a:r>
            <a:br>
              <a:rPr lang="nl-NL" b="1" dirty="0">
                <a:latin typeface="Verdana"/>
                <a:ea typeface="Verdana"/>
                <a:cs typeface="Verdana"/>
                <a:sym typeface="Verdana"/>
              </a:rPr>
            </a:b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nl-NL" sz="2800" b="1">
                <a:latin typeface="Roboto"/>
                <a:ea typeface="Roboto"/>
                <a:cs typeface="Roboto"/>
                <a:sym typeface="Roboto"/>
              </a:rPr>
              <a:t>Uitstroomprofielen volgens Lowan - taaltoetsen</a:t>
            </a:r>
            <a:br>
              <a:rPr lang="nl-NL" sz="2800" b="1"/>
            </a:br>
            <a:br>
              <a:rPr lang="nl-NL" sz="2800" b="1"/>
            </a:br>
            <a:endParaRPr sz="2800" b="1"/>
          </a:p>
        </p:txBody>
      </p:sp>
      <p:graphicFrame>
        <p:nvGraphicFramePr>
          <p:cNvPr id="892" name="Google Shape;892;p12"/>
          <p:cNvGraphicFramePr/>
          <p:nvPr/>
        </p:nvGraphicFramePr>
        <p:xfrm>
          <a:off x="445273" y="1632829"/>
          <a:ext cx="11131850" cy="3389503"/>
        </p:xfrm>
        <a:graphic>
          <a:graphicData uri="http://schemas.openxmlformats.org/drawingml/2006/table">
            <a:tbl>
              <a:tblPr firstRow="1" firstCol="1" bandRow="1">
                <a:noFill/>
                <a:tableStyleId>{62C93764-45A6-44BE-A04B-87F68D12E58C}</a:tableStyleId>
              </a:tblPr>
              <a:tblGrid>
                <a:gridCol w="100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400"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Verlengde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intake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 weken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Uitstroomprofiel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Streefdoelen NT2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Route 1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5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12-16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praktijkonderwijs, vso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Luisteren, spreken en gesprekken: A2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Lezen en schrijven: A1&gt;A2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4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Route 2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12-16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vmbo basis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Luisteren, lezen, spreken, gesprekken en schrijven: A2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Route 3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12-16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vmbo kader en mavo 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Luisteren, lezen, spreken, gesprekken en schrijven: A2-&gt;B1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40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12-16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havo, vwo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Luisteren, lezen, spreken, gesprekken en schrijven: OB: B1, BB: B1-&gt;B2</a:t>
                      </a:r>
                      <a:endParaRPr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93" name="Google Shape;893;p12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Bron: Lowan</a:t>
            </a:r>
            <a:endParaRPr/>
          </a:p>
        </p:txBody>
      </p:sp>
      <p:sp>
        <p:nvSpPr>
          <p:cNvPr id="894" name="Google Shape;894;p12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None/>
            </a:pPr>
            <a:br>
              <a:rPr lang="nl-NL" sz="2800" b="1">
                <a:latin typeface="Roboto"/>
                <a:ea typeface="Roboto"/>
                <a:cs typeface="Roboto"/>
                <a:sym typeface="Roboto"/>
              </a:rPr>
            </a:br>
            <a:r>
              <a:rPr lang="nl-NL" sz="2800" b="1">
                <a:latin typeface="Roboto"/>
                <a:ea typeface="Roboto"/>
                <a:cs typeface="Roboto"/>
                <a:sym typeface="Roboto"/>
              </a:rPr>
              <a:t>Het doorstroomdossier:</a:t>
            </a:r>
            <a:br>
              <a:rPr lang="nl-NL" sz="2800" b="1">
                <a:latin typeface="Roboto"/>
                <a:ea typeface="Roboto"/>
                <a:cs typeface="Roboto"/>
                <a:sym typeface="Roboto"/>
              </a:rPr>
            </a:br>
            <a:r>
              <a:rPr lang="nl-NL" sz="1800" b="1">
                <a:latin typeface="Roboto"/>
                <a:ea typeface="Roboto"/>
                <a:cs typeface="Roboto"/>
                <a:sym typeface="Roboto"/>
              </a:rPr>
              <a:t>- observaties docenten</a:t>
            </a:r>
            <a:br>
              <a:rPr lang="nl-NL" sz="1800" b="1">
                <a:latin typeface="Roboto"/>
                <a:ea typeface="Roboto"/>
                <a:cs typeface="Roboto"/>
                <a:sym typeface="Roboto"/>
              </a:rPr>
            </a:br>
            <a:r>
              <a:rPr lang="nl-NL" sz="1800" b="1">
                <a:latin typeface="Roboto"/>
                <a:ea typeface="Roboto"/>
                <a:cs typeface="Roboto"/>
                <a:sym typeface="Roboto"/>
              </a:rPr>
              <a:t>- motivatie</a:t>
            </a:r>
            <a:br>
              <a:rPr lang="nl-NL" sz="1800" b="1">
                <a:latin typeface="Roboto"/>
                <a:ea typeface="Roboto"/>
                <a:cs typeface="Roboto"/>
                <a:sym typeface="Roboto"/>
              </a:rPr>
            </a:br>
            <a:r>
              <a:rPr lang="nl-NL" sz="1800" b="1">
                <a:latin typeface="Roboto"/>
                <a:ea typeface="Roboto"/>
                <a:cs typeface="Roboto"/>
                <a:sym typeface="Roboto"/>
              </a:rPr>
              <a:t>- werkhouding</a:t>
            </a:r>
            <a:br>
              <a:rPr lang="nl-NL" sz="2800" b="1"/>
            </a:br>
            <a:br>
              <a:rPr lang="nl-NL" sz="2800" b="1"/>
            </a:br>
            <a:endParaRPr sz="2800" b="1"/>
          </a:p>
        </p:txBody>
      </p:sp>
      <p:sp>
        <p:nvSpPr>
          <p:cNvPr id="900" name="Google Shape;900;p13"/>
          <p:cNvSpPr txBox="1">
            <a:spLocks noGrp="1"/>
          </p:cNvSpPr>
          <p:nvPr>
            <p:ph type="body" idx="1"/>
          </p:nvPr>
        </p:nvSpPr>
        <p:spPr>
          <a:xfrm>
            <a:off x="838200" y="1391478"/>
            <a:ext cx="9450788" cy="466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63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Font typeface="Noto Sans Symbols"/>
              <a:buNone/>
            </a:pP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250"/>
              <a:buNone/>
            </a:pPr>
            <a:r>
              <a:rPr lang="nl-NL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228600" lvl="0" indent="-63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901" name="Google Shape;901;p13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  <p:pic>
        <p:nvPicPr>
          <p:cNvPr id="903" name="Google Shape;9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395" y="472971"/>
            <a:ext cx="4547400" cy="630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163" y="1938858"/>
            <a:ext cx="5134692" cy="3134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nl-NL" sz="2800" b="1">
                <a:latin typeface="Roboto"/>
                <a:ea typeface="Roboto"/>
                <a:cs typeface="Roboto"/>
                <a:sym typeface="Roboto"/>
              </a:rPr>
              <a:t>Uitstroomprofielen in relatie tot capaciteiten</a:t>
            </a:r>
            <a:br>
              <a:rPr lang="nl-NL" sz="2800" b="1"/>
            </a:br>
            <a:br>
              <a:rPr lang="nl-NL" sz="2800" b="1"/>
            </a:br>
            <a:endParaRPr sz="2800" b="1"/>
          </a:p>
        </p:txBody>
      </p:sp>
      <p:sp>
        <p:nvSpPr>
          <p:cNvPr id="910" name="Google Shape;910;p14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Bron: Lowan</a:t>
            </a:r>
            <a:endParaRPr/>
          </a:p>
        </p:txBody>
      </p:sp>
      <p:sp>
        <p:nvSpPr>
          <p:cNvPr id="911" name="Google Shape;911;p14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  <p:pic>
        <p:nvPicPr>
          <p:cNvPr id="912" name="Google Shape;912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2173" y="1488936"/>
            <a:ext cx="13692162" cy="45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3126e67f369_0_27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  <p:pic>
        <p:nvPicPr>
          <p:cNvPr id="919" name="Google Shape;919;g3126e67f369_0_27"/>
          <p:cNvPicPr preferRelativeResize="0"/>
          <p:nvPr/>
        </p:nvPicPr>
        <p:blipFill rotWithShape="1">
          <a:blip r:embed="rId3">
            <a:alphaModFix/>
          </a:blip>
          <a:srcRect t="1681"/>
          <a:stretch/>
        </p:blipFill>
        <p:spPr>
          <a:xfrm>
            <a:off x="115475" y="260350"/>
            <a:ext cx="8833125" cy="33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g3126e67f369_0_27"/>
          <p:cNvSpPr txBox="1"/>
          <p:nvPr/>
        </p:nvSpPr>
        <p:spPr>
          <a:xfrm>
            <a:off x="8885700" y="1409725"/>
            <a:ext cx="32136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Toetsdoelen</a:t>
            </a:r>
            <a:br>
              <a:rPr lang="nl-NL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nl-NL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nl-NL" sz="2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Taalscholen 0-40 weken</a:t>
            </a:r>
            <a:endParaRPr sz="2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beschikbaar tot 120 weken </a:t>
            </a:r>
            <a:endParaRPr sz="2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21" name="Google Shape;921;g3126e67f369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75" y="3750100"/>
            <a:ext cx="6153249" cy="28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g3126e67f369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1747" y="44212"/>
            <a:ext cx="1957271" cy="1019478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g3126e67f369_0_27"/>
          <p:cNvSpPr txBox="1"/>
          <p:nvPr/>
        </p:nvSpPr>
        <p:spPr>
          <a:xfrm>
            <a:off x="6839100" y="4134550"/>
            <a:ext cx="49281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Inhoudsdoelen - LOWAN leerlijnen</a:t>
            </a:r>
            <a:endParaRPr sz="2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per vakgebied </a:t>
            </a:r>
            <a:r>
              <a:rPr lang="nl-NL"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(woordenschat, technisch lezen, begrijpend lezen, spelling, rekenen, mondelinge  taalvaardigheid)</a:t>
            </a: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126e67f369_0_21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  <p:pic>
        <p:nvPicPr>
          <p:cNvPr id="930" name="Google Shape;930;g3126e67f369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043" y="1338598"/>
            <a:ext cx="4687025" cy="12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g3126e67f369_0_21"/>
          <p:cNvSpPr txBox="1"/>
          <p:nvPr/>
        </p:nvSpPr>
        <p:spPr>
          <a:xfrm>
            <a:off x="197275" y="179325"/>
            <a:ext cx="706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Individueel Ontwikkelingsperspectief (IOP)</a:t>
            </a:r>
            <a:endParaRPr sz="2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g3126e67f369_0_21"/>
          <p:cNvSpPr txBox="1"/>
          <p:nvPr/>
        </p:nvSpPr>
        <p:spPr>
          <a:xfrm>
            <a:off x="197275" y="968300"/>
            <a:ext cx="7602300" cy="320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Font typeface="Trebuchet MS"/>
              <a:buChar char="-"/>
            </a:pPr>
            <a:r>
              <a:rPr lang="nl-NL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gegevens uit intake (questionnaire)</a:t>
            </a: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Font typeface="Trebuchet MS"/>
              <a:buChar char="-"/>
            </a:pPr>
            <a:r>
              <a:rPr lang="nl-NL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beginsituatie (starttoetsen)</a:t>
            </a: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Font typeface="Trebuchet MS"/>
              <a:buChar char="-"/>
            </a:pPr>
            <a:r>
              <a:rPr lang="nl-NL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te volgen leerlijn en verwachte uitstroomniveau</a:t>
            </a: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Font typeface="Trebuchet MS"/>
              <a:buChar char="-"/>
            </a:pPr>
            <a:r>
              <a:rPr lang="nl-NL" sz="1800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toetsgegevens</a:t>
            </a:r>
            <a:r>
              <a:rPr lang="nl-NL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/ observaties </a:t>
            </a:r>
            <a:r>
              <a:rPr lang="nl-NL" sz="1800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 13 weken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Font typeface="Trebuchet MS"/>
              <a:buChar char="-"/>
            </a:pPr>
            <a:r>
              <a:rPr lang="nl-NL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interventies</a:t>
            </a: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Font typeface="Trebuchet MS"/>
              <a:buChar char="-"/>
            </a:pPr>
            <a:r>
              <a:rPr lang="nl-NL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gespreksverslagen </a:t>
            </a: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ts val="1440"/>
              <a:buFont typeface="Trebuchet MS"/>
              <a:buChar char="-"/>
            </a:pPr>
            <a:r>
              <a:rPr lang="nl-NL" sz="18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sociaal emotionele ontwikkeling</a:t>
            </a: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3" name="Google Shape;933;g3126e67f369_0_21"/>
          <p:cNvSpPr txBox="1"/>
          <p:nvPr/>
        </p:nvSpPr>
        <p:spPr>
          <a:xfrm>
            <a:off x="394025" y="4448725"/>
            <a:ext cx="7809600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Warme overdracht</a:t>
            </a:r>
            <a:endParaRPr sz="2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</a:pPr>
            <a:r>
              <a:rPr lang="nl-NL" sz="20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Schoolkr8 dossier wordt op gestuurd</a:t>
            </a:r>
            <a:endParaRPr sz="20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</a:pPr>
            <a:r>
              <a:rPr lang="nl-NL" sz="20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huidige leerkracht - ontvangende leerkracht (IB is altijd welkom)</a:t>
            </a:r>
            <a:endParaRPr sz="20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●"/>
            </a:pPr>
            <a:r>
              <a:rPr lang="nl-NL" sz="20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 wendagen voor doorstroom  </a:t>
            </a:r>
            <a:endParaRPr sz="20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D6F33B3-EC25-4426-95C1-8D2F99DB4893}"/>
              </a:ext>
            </a:extLst>
          </p:cNvPr>
          <p:cNvSpPr txBox="1"/>
          <p:nvPr/>
        </p:nvSpPr>
        <p:spPr>
          <a:xfrm>
            <a:off x="5906278" y="3172408"/>
            <a:ext cx="5635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000" b="1" dirty="0">
                <a:solidFill>
                  <a:schemeClr val="dk1"/>
                </a:solidFill>
              </a:rPr>
              <a:t>Iedere leerling</a:t>
            </a:r>
            <a:r>
              <a:rPr lang="nl-NL" sz="2000" dirty="0">
                <a:solidFill>
                  <a:schemeClr val="dk1"/>
                </a:solidFill>
              </a:rPr>
              <a:t> een IOP op &lt; </a:t>
            </a:r>
            <a:r>
              <a:rPr lang="nl-NL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4 weken na start.</a:t>
            </a:r>
            <a:br>
              <a:rPr lang="nl-NL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nl-NL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Bij doorstroom is dit ook meteen het </a:t>
            </a:r>
            <a:r>
              <a:rPr lang="nl-NL" sz="2000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OnderwijsKundig</a:t>
            </a:r>
            <a:r>
              <a:rPr lang="nl-NL" sz="2000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Rapport.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8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  <p:sp>
        <p:nvSpPr>
          <p:cNvPr id="966" name="Google Shape;966;p18"/>
          <p:cNvSpPr txBox="1">
            <a:spLocks noGrp="1"/>
          </p:cNvSpPr>
          <p:nvPr>
            <p:ph type="title" idx="4294967295"/>
          </p:nvPr>
        </p:nvSpPr>
        <p:spPr>
          <a:xfrm>
            <a:off x="156775" y="1423950"/>
            <a:ext cx="3334200" cy="3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0F3C"/>
              </a:buClr>
              <a:buSzPts val="5400"/>
              <a:buFont typeface="Roboto"/>
              <a:buNone/>
            </a:pPr>
            <a:r>
              <a:rPr lang="nl-NL" sz="2760" b="1">
                <a:solidFill>
                  <a:srgbClr val="EA0D85"/>
                </a:solidFill>
                <a:latin typeface="Roboto"/>
                <a:ea typeface="Roboto"/>
                <a:cs typeface="Roboto"/>
                <a:sym typeface="Roboto"/>
              </a:rPr>
              <a:t>Speerpunt 2024-2028</a:t>
            </a:r>
            <a:r>
              <a:rPr lang="nl-NL" sz="2760" b="1">
                <a:latin typeface="Roboto"/>
                <a:ea typeface="Roboto"/>
                <a:cs typeface="Roboto"/>
                <a:sym typeface="Roboto"/>
              </a:rPr>
              <a:t> </a:t>
            </a:r>
            <a:endParaRPr sz="276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0F3C"/>
              </a:buClr>
              <a:buSzPts val="5400"/>
              <a:buFont typeface="Roboto"/>
              <a:buNone/>
            </a:pPr>
            <a:endParaRPr sz="276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0F3C"/>
              </a:buClr>
              <a:buSzPts val="5400"/>
              <a:buFont typeface="Roboto"/>
              <a:buNone/>
            </a:pPr>
            <a:r>
              <a:rPr lang="nl-NL" sz="2760" b="1">
                <a:latin typeface="Roboto"/>
                <a:ea typeface="Roboto"/>
                <a:cs typeface="Roboto"/>
                <a:sym typeface="Roboto"/>
              </a:rPr>
              <a:t>Iedere school een coach voor nieuwkomers / meertaligheids-</a:t>
            </a:r>
            <a:endParaRPr sz="276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0F3C"/>
              </a:buClr>
              <a:buSzPts val="5400"/>
              <a:buFont typeface="Roboto"/>
              <a:buNone/>
            </a:pPr>
            <a:r>
              <a:rPr lang="nl-NL" sz="2760" b="1">
                <a:latin typeface="Roboto"/>
                <a:ea typeface="Roboto"/>
                <a:cs typeface="Roboto"/>
                <a:sym typeface="Roboto"/>
              </a:rPr>
              <a:t>deskundige</a:t>
            </a:r>
            <a:endParaRPr sz="276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0F3C"/>
              </a:buClr>
              <a:buSzPts val="5400"/>
              <a:buFont typeface="Roboto"/>
              <a:buNone/>
            </a:pPr>
            <a:endParaRPr sz="276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30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0"/>
              <a:buFont typeface="Roboto"/>
              <a:buChar char="+"/>
            </a:pPr>
            <a:r>
              <a:rPr lang="nl-NL" sz="1960" b="1">
                <a:latin typeface="Roboto"/>
                <a:ea typeface="Roboto"/>
                <a:cs typeface="Roboto"/>
                <a:sym typeface="Roboto"/>
              </a:rPr>
              <a:t>leernetwerk</a:t>
            </a:r>
            <a:endParaRPr sz="1960"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67" name="Google Shape;967;p18"/>
          <p:cNvGrpSpPr/>
          <p:nvPr/>
        </p:nvGrpSpPr>
        <p:grpSpPr>
          <a:xfrm>
            <a:off x="3557536" y="482600"/>
            <a:ext cx="7948663" cy="5651500"/>
            <a:chOff x="0" y="0"/>
            <a:chExt cx="7948663" cy="5651500"/>
          </a:xfrm>
        </p:grpSpPr>
        <p:sp>
          <p:nvSpPr>
            <p:cNvPr id="968" name="Google Shape;968;p18"/>
            <p:cNvSpPr/>
            <p:nvPr/>
          </p:nvSpPr>
          <p:spPr>
            <a:xfrm>
              <a:off x="0" y="0"/>
              <a:ext cx="6120471" cy="101727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1A8A9"/>
                </a:gs>
                <a:gs pos="50000">
                  <a:srgbClr val="44A1A2"/>
                </a:gs>
                <a:gs pos="100000">
                  <a:srgbClr val="39919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 txBox="1"/>
            <p:nvPr/>
          </p:nvSpPr>
          <p:spPr>
            <a:xfrm>
              <a:off x="29795" y="29795"/>
              <a:ext cx="4903736" cy="957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nl-NL" sz="15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Welkom op de nieuwe school – zachte landing;</a:t>
              </a:r>
              <a:endParaRPr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457048" y="1158557"/>
              <a:ext cx="6120471" cy="101727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1A8A9"/>
                </a:gs>
                <a:gs pos="50000">
                  <a:srgbClr val="44A1A2"/>
                </a:gs>
                <a:gs pos="100000">
                  <a:srgbClr val="39919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 txBox="1"/>
            <p:nvPr/>
          </p:nvSpPr>
          <p:spPr>
            <a:xfrm>
              <a:off x="486843" y="1188352"/>
              <a:ext cx="4942607" cy="957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nl-NL" sz="15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Resultaten monitoren: begeleidingsniveau onderzoeken;</a:t>
              </a:r>
              <a:endParaRPr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900202" y="2303758"/>
              <a:ext cx="6120471" cy="101727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1A8A9"/>
                </a:gs>
                <a:gs pos="50000">
                  <a:srgbClr val="44A1A2"/>
                </a:gs>
                <a:gs pos="100000">
                  <a:srgbClr val="39919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 txBox="1"/>
            <p:nvPr/>
          </p:nvSpPr>
          <p:spPr>
            <a:xfrm>
              <a:off x="929997" y="2333553"/>
              <a:ext cx="4942607" cy="957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nl-NL" sz="15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Contactpersoon mentor-docenten i.v.m. ondersteuning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371144" y="3475672"/>
              <a:ext cx="6120471" cy="101727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1A8A9"/>
                </a:gs>
                <a:gs pos="50000">
                  <a:srgbClr val="44A1A2"/>
                </a:gs>
                <a:gs pos="100000">
                  <a:srgbClr val="39919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 txBox="1"/>
            <p:nvPr/>
          </p:nvSpPr>
          <p:spPr>
            <a:xfrm>
              <a:off x="1400939" y="3505475"/>
              <a:ext cx="5633700" cy="9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nl-NL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nl-NL" sz="23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choling/professionalisering docententeams;</a:t>
              </a:r>
              <a:endParaRPr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1828192" y="4634230"/>
              <a:ext cx="6120471" cy="101727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1A8A9"/>
                </a:gs>
                <a:gs pos="50000">
                  <a:srgbClr val="44A1A2"/>
                </a:gs>
                <a:gs pos="100000">
                  <a:srgbClr val="39919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 txBox="1"/>
            <p:nvPr/>
          </p:nvSpPr>
          <p:spPr>
            <a:xfrm>
              <a:off x="1857987" y="4664025"/>
              <a:ext cx="4942607" cy="957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nl-NL" sz="15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de laatste plaats extra lessen, hooguit in de vorm van pre-teaching of huiswerkbegeleiding.</a:t>
              </a:r>
              <a:br>
                <a:rPr lang="nl-NL" sz="15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br>
                <a:rPr lang="nl-NL" sz="1500" b="1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5459245" y="743172"/>
              <a:ext cx="661225" cy="66122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DCDC">
                <a:alpha val="89803"/>
              </a:srgbClr>
            </a:solidFill>
            <a:ln w="12700" cap="flat" cmpd="sng">
              <a:solidFill>
                <a:srgbClr val="CEDCD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 txBox="1"/>
            <p:nvPr/>
          </p:nvSpPr>
          <p:spPr>
            <a:xfrm>
              <a:off x="5608021" y="743172"/>
              <a:ext cx="363673" cy="497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5916293" y="1901729"/>
              <a:ext cx="661225" cy="66122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DCDC">
                <a:alpha val="89803"/>
              </a:srgbClr>
            </a:solidFill>
            <a:ln w="12700" cap="flat" cmpd="sng">
              <a:solidFill>
                <a:srgbClr val="CEDCD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 txBox="1"/>
            <p:nvPr/>
          </p:nvSpPr>
          <p:spPr>
            <a:xfrm>
              <a:off x="6065069" y="1901729"/>
              <a:ext cx="363673" cy="497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6373342" y="3043332"/>
              <a:ext cx="661225" cy="66122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DCDC">
                <a:alpha val="89803"/>
              </a:srgbClr>
            </a:solidFill>
            <a:ln w="12700" cap="flat" cmpd="sng">
              <a:solidFill>
                <a:srgbClr val="CEDCD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 txBox="1"/>
            <p:nvPr/>
          </p:nvSpPr>
          <p:spPr>
            <a:xfrm>
              <a:off x="6522118" y="3043332"/>
              <a:ext cx="363673" cy="497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6830390" y="4213193"/>
              <a:ext cx="661225" cy="66122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EDCDC">
                <a:alpha val="89803"/>
              </a:srgbClr>
            </a:solidFill>
            <a:ln w="12700" cap="flat" cmpd="sng">
              <a:solidFill>
                <a:srgbClr val="CEDCD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 txBox="1"/>
            <p:nvPr/>
          </p:nvSpPr>
          <p:spPr>
            <a:xfrm>
              <a:off x="6979166" y="4213193"/>
              <a:ext cx="363673" cy="497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6" name="Google Shape;986;p18"/>
          <p:cNvSpPr txBox="1"/>
          <p:nvPr/>
        </p:nvSpPr>
        <p:spPr>
          <a:xfrm>
            <a:off x="456875" y="867125"/>
            <a:ext cx="484800" cy="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126e67f369_0_6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  <p:sp>
        <p:nvSpPr>
          <p:cNvPr id="958" name="Google Shape;958;g3126e67f369_0_6"/>
          <p:cNvSpPr txBox="1"/>
          <p:nvPr/>
        </p:nvSpPr>
        <p:spPr>
          <a:xfrm>
            <a:off x="839075" y="945225"/>
            <a:ext cx="51435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</a:t>
            </a:r>
            <a:endParaRPr sz="2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naast een meertaligheidsdeskundige per school 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Ambulante Taal Ondersteuners (ATO)</a:t>
            </a:r>
            <a:br>
              <a:rPr lang="nl-NL"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Onderbouw Specialisten Meertaligheid </a:t>
            </a:r>
            <a:endParaRPr sz="2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59" name="Google Shape;959;g3126e67f36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275" y="1237625"/>
            <a:ext cx="3364425" cy="45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4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4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  <p:sp>
        <p:nvSpPr>
          <p:cNvPr id="1199" name="Google Shape;1199;p34"/>
          <p:cNvSpPr txBox="1">
            <a:spLocks noGrp="1"/>
          </p:cNvSpPr>
          <p:nvPr>
            <p:ph type="title"/>
          </p:nvPr>
        </p:nvSpPr>
        <p:spPr>
          <a:xfrm>
            <a:off x="836612" y="199390"/>
            <a:ext cx="6543902" cy="8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 Medium"/>
              <a:buNone/>
            </a:pPr>
            <a:r>
              <a:rPr lang="nl-NL" b="1" dirty="0"/>
              <a:t>BEDANKT VOOR JULLIE AANDACHT</a:t>
            </a:r>
            <a:endParaRPr b="1" dirty="0"/>
          </a:p>
        </p:txBody>
      </p:sp>
      <p:pic>
        <p:nvPicPr>
          <p:cNvPr id="1200" name="Google Shape;1200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498" b="18497"/>
          <a:stretch/>
        </p:blipFill>
        <p:spPr>
          <a:xfrm>
            <a:off x="0" y="1109345"/>
            <a:ext cx="12192000" cy="5119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6"/>
          <p:cNvSpPr txBox="1">
            <a:spLocks noGrp="1"/>
          </p:cNvSpPr>
          <p:nvPr>
            <p:ph type="title"/>
          </p:nvPr>
        </p:nvSpPr>
        <p:spPr>
          <a:xfrm>
            <a:off x="875902" y="250371"/>
            <a:ext cx="8923327" cy="43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 Medium"/>
              <a:buNone/>
            </a:pPr>
            <a:endParaRPr/>
          </a:p>
        </p:txBody>
      </p:sp>
      <p:sp>
        <p:nvSpPr>
          <p:cNvPr id="998" name="Google Shape;998;p16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16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  <p:sp>
        <p:nvSpPr>
          <p:cNvPr id="1000" name="Google Shape;100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graphicFrame>
        <p:nvGraphicFramePr>
          <p:cNvPr id="1001" name="Google Shape;1001;p16"/>
          <p:cNvGraphicFramePr/>
          <p:nvPr/>
        </p:nvGraphicFramePr>
        <p:xfrm>
          <a:off x="2392770" y="117261"/>
          <a:ext cx="7208425" cy="6604480"/>
        </p:xfrm>
        <a:graphic>
          <a:graphicData uri="http://schemas.openxmlformats.org/drawingml/2006/table">
            <a:tbl>
              <a:tblPr firstRow="1" bandRow="1">
                <a:noFill/>
                <a:tableStyleId>{F9002B9A-EF64-429D-9301-E674E8AA0349}</a:tableStyleId>
              </a:tblPr>
              <a:tblGrid>
                <a:gridCol w="595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100"/>
                        <a:t>Doorstroom/uitstroom schooljaar 2023-2024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0">
                        <a:solidFill>
                          <a:schemeClr val="lt1"/>
                        </a:solidFill>
                      </a:endParaRPr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Futuris</a:t>
                      </a:r>
                      <a:endParaRPr sz="1800"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25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AICS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2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Alkwin College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2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Amstelveen College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5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HWC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12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KKC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10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Thamen</a:t>
                      </a:r>
                      <a:endParaRPr sz="1800"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10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Yuverta vmbo/mavo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1/1=2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Amsterdam: MLO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3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Praktijkonderwijs (1x Uithoorn en 1x Atlant)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2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Speciaal onderwijs (1xAltra ZO en 2x Alfons Laudy)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3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NOVA ISK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12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MBO Entree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1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Verhuisd in NL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4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Remigratie/MOB</a:t>
                      </a:r>
                      <a:endParaRPr/>
                    </a:p>
                  </a:txBody>
                  <a:tcPr marL="108775" marR="108775" marT="54400" marB="54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3/1=4</a:t>
                      </a:r>
                      <a:endParaRPr/>
                    </a:p>
                  </a:txBody>
                  <a:tcPr marL="108775" marR="108775" marT="54400" marB="5440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100" b="1">
                          <a:solidFill>
                            <a:schemeClr val="lt1"/>
                          </a:solidFill>
                        </a:rPr>
                        <a:t>Totaal</a:t>
                      </a:r>
                      <a:endParaRPr/>
                    </a:p>
                  </a:txBody>
                  <a:tcPr marL="108775" marR="108775" marT="54400" marB="544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100" b="1">
                          <a:solidFill>
                            <a:schemeClr val="lt1"/>
                          </a:solidFill>
                        </a:rPr>
                        <a:t>98</a:t>
                      </a:r>
                      <a:endParaRPr/>
                    </a:p>
                  </a:txBody>
                  <a:tcPr marL="108775" marR="108775" marT="54400" marB="5440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  <p:sp>
        <p:nvSpPr>
          <p:cNvPr id="777" name="Google Shape;777;p2"/>
          <p:cNvSpPr txBox="1">
            <a:spLocks noGrp="1"/>
          </p:cNvSpPr>
          <p:nvPr>
            <p:ph type="title"/>
          </p:nvPr>
        </p:nvSpPr>
        <p:spPr>
          <a:xfrm>
            <a:off x="155524" y="1081483"/>
            <a:ext cx="3416248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 Medium"/>
              <a:buNone/>
            </a:pPr>
            <a:br>
              <a:rPr lang="nl-NL" sz="4900" dirty="0"/>
            </a:br>
            <a:br>
              <a:rPr lang="nl-NL" sz="4900" dirty="0"/>
            </a:br>
            <a:br>
              <a:rPr lang="nl-NL" sz="4900" dirty="0"/>
            </a:br>
            <a:r>
              <a:rPr lang="nl-NL" sz="4900" dirty="0"/>
              <a:t>Doelen van deze workshop:</a:t>
            </a:r>
            <a:br>
              <a:rPr lang="nl-NL" dirty="0"/>
            </a:br>
            <a:endParaRPr dirty="0"/>
          </a:p>
        </p:txBody>
      </p:sp>
      <p:grpSp>
        <p:nvGrpSpPr>
          <p:cNvPr id="778" name="Google Shape;778;p2"/>
          <p:cNvGrpSpPr/>
          <p:nvPr/>
        </p:nvGrpSpPr>
        <p:grpSpPr>
          <a:xfrm>
            <a:off x="3873500" y="1090116"/>
            <a:ext cx="7481888" cy="4676179"/>
            <a:chOff x="0" y="102691"/>
            <a:chExt cx="7481888" cy="4676179"/>
          </a:xfrm>
        </p:grpSpPr>
        <p:sp>
          <p:nvSpPr>
            <p:cNvPr id="779" name="Google Shape;779;p2"/>
            <p:cNvSpPr/>
            <p:nvPr/>
          </p:nvSpPr>
          <p:spPr>
            <a:xfrm>
              <a:off x="0" y="102691"/>
              <a:ext cx="2338090" cy="1402853"/>
            </a:xfrm>
            <a:prstGeom prst="rect">
              <a:avLst/>
            </a:prstGeom>
            <a:solidFill>
              <a:srgbClr val="90175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 txBox="1"/>
            <p:nvPr/>
          </p:nvSpPr>
          <p:spPr>
            <a:xfrm>
              <a:off x="0" y="102691"/>
              <a:ext cx="2338090" cy="140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nl-N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Weet je wat de taalklassen in het PO doen.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571898" y="102691"/>
              <a:ext cx="2338090" cy="1402853"/>
            </a:xfrm>
            <a:prstGeom prst="rect">
              <a:avLst/>
            </a:prstGeom>
            <a:solidFill>
              <a:srgbClr val="90175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 txBox="1"/>
            <p:nvPr/>
          </p:nvSpPr>
          <p:spPr>
            <a:xfrm>
              <a:off x="2571898" y="102691"/>
              <a:ext cx="2338090" cy="140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nl-N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Weet je wat de ISK in het VO doet.</a:t>
              </a: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5143798" y="102691"/>
              <a:ext cx="2338090" cy="1402853"/>
            </a:xfrm>
            <a:prstGeom prst="rect">
              <a:avLst/>
            </a:prstGeom>
            <a:solidFill>
              <a:srgbClr val="90175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 txBox="1"/>
            <p:nvPr/>
          </p:nvSpPr>
          <p:spPr>
            <a:xfrm>
              <a:off x="5143798" y="102691"/>
              <a:ext cx="2338090" cy="140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nl-N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Weet je waar de leerlingen in het PO en VO naar toe uitstromen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0" y="1739354"/>
              <a:ext cx="2338090" cy="1402853"/>
            </a:xfrm>
            <a:prstGeom prst="rect">
              <a:avLst/>
            </a:prstGeom>
            <a:solidFill>
              <a:srgbClr val="90175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 txBox="1"/>
            <p:nvPr/>
          </p:nvSpPr>
          <p:spPr>
            <a:xfrm>
              <a:off x="0" y="1739354"/>
              <a:ext cx="2338090" cy="140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nl-N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Weet je hoe perspectief wordt bepaald in het PO en in het VO. </a:t>
              </a: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571899" y="1739354"/>
              <a:ext cx="2338090" cy="1402853"/>
            </a:xfrm>
            <a:prstGeom prst="rect">
              <a:avLst/>
            </a:prstGeom>
            <a:solidFill>
              <a:srgbClr val="90175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 txBox="1"/>
            <p:nvPr/>
          </p:nvSpPr>
          <p:spPr>
            <a:xfrm>
              <a:off x="2571899" y="1739354"/>
              <a:ext cx="2338090" cy="140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nl-N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Weet je hoe het werkt met de overdracht van de taalklas/isk naar het VO.</a:t>
              </a: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5143798" y="1739354"/>
              <a:ext cx="2338090" cy="1402853"/>
            </a:xfrm>
            <a:prstGeom prst="rect">
              <a:avLst/>
            </a:prstGeom>
            <a:solidFill>
              <a:srgbClr val="90175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 txBox="1"/>
            <p:nvPr/>
          </p:nvSpPr>
          <p:spPr>
            <a:xfrm>
              <a:off x="5143798" y="1739354"/>
              <a:ext cx="2338090" cy="140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nl-NL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Weet je wat de uitdagingen zijn in de advisering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0" y="3376017"/>
              <a:ext cx="2338090" cy="1402853"/>
            </a:xfrm>
            <a:prstGeom prst="rect">
              <a:avLst/>
            </a:prstGeom>
            <a:solidFill>
              <a:srgbClr val="90175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 txBox="1"/>
            <p:nvPr/>
          </p:nvSpPr>
          <p:spPr>
            <a:xfrm>
              <a:off x="0" y="3376017"/>
              <a:ext cx="2338090" cy="140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nl-N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Weet je hoe het zit met doorgaande leerlijnen.</a:t>
              </a: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571898" y="3376017"/>
              <a:ext cx="2338090" cy="1402853"/>
            </a:xfrm>
            <a:prstGeom prst="rect">
              <a:avLst/>
            </a:prstGeom>
            <a:solidFill>
              <a:srgbClr val="90175A"/>
            </a:solidFill>
            <a:ln w="19050" cap="flat" cmpd="sng">
              <a:solidFill>
                <a:srgbClr val="600F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 txBox="1"/>
            <p:nvPr/>
          </p:nvSpPr>
          <p:spPr>
            <a:xfrm>
              <a:off x="2571898" y="3376017"/>
              <a:ext cx="2338090" cy="140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nl-N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Weet je wat de uitdagingen zijn </a:t>
              </a:r>
              <a:r>
                <a:rPr lang="nl-NL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de overgang naar regulier</a:t>
              </a: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5143798" y="3376017"/>
              <a:ext cx="2338090" cy="1402853"/>
            </a:xfrm>
            <a:prstGeom prst="rect">
              <a:avLst/>
            </a:prstGeom>
            <a:solidFill>
              <a:srgbClr val="90175A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 txBox="1"/>
            <p:nvPr/>
          </p:nvSpPr>
          <p:spPr>
            <a:xfrm>
              <a:off x="5143798" y="3376017"/>
              <a:ext cx="2338090" cy="1402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nl-NL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Weet je wat een coach nieuwkomers is en wat hij of zij doet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</a:pPr>
            <a:endParaRPr/>
          </a:p>
        </p:txBody>
      </p:sp>
      <p:sp>
        <p:nvSpPr>
          <p:cNvPr id="1007" name="Google Shape;1007;p8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8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  <p:graphicFrame>
        <p:nvGraphicFramePr>
          <p:cNvPr id="1009" name="Google Shape;1009;p8"/>
          <p:cNvGraphicFramePr/>
          <p:nvPr>
            <p:extLst>
              <p:ext uri="{D42A27DB-BD31-4B8C-83A1-F6EECF244321}">
                <p14:modId xmlns:p14="http://schemas.microsoft.com/office/powerpoint/2010/main" val="2645589637"/>
              </p:ext>
            </p:extLst>
          </p:nvPr>
        </p:nvGraphicFramePr>
        <p:xfrm>
          <a:off x="784608" y="365125"/>
          <a:ext cx="9122825" cy="5958800"/>
        </p:xfrm>
        <a:graphic>
          <a:graphicData uri="http://schemas.openxmlformats.org/drawingml/2006/table">
            <a:tbl>
              <a:tblPr firstRow="1" bandRow="1">
                <a:noFill/>
                <a:tableStyleId>{F9002B9A-EF64-429D-9301-E674E8AA0349}</a:tableStyleId>
              </a:tblPr>
              <a:tblGrid>
                <a:gridCol w="450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 dirty="0"/>
                        <a:t>Lessentabel ISK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Instroom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Uitstroom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Route 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NT2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16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Drama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Engels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Rekenen/wiskunde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Verzorging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Biologie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Mens en Maatschappij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Techniek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Beeldende vorming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Muziek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Lichamelijke opvoeding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Mentorles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b="1">
                          <a:solidFill>
                            <a:schemeClr val="lt1"/>
                          </a:solidFill>
                        </a:rPr>
                        <a:t>Totaal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b="1">
                          <a:solidFill>
                            <a:schemeClr val="lt1"/>
                          </a:solidFill>
                        </a:rPr>
                        <a:t>32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b="1">
                          <a:solidFill>
                            <a:schemeClr val="lt1"/>
                          </a:solidFill>
                        </a:rPr>
                        <a:t>32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b="1" dirty="0">
                          <a:solidFill>
                            <a:schemeClr val="lt1"/>
                          </a:solidFill>
                        </a:rPr>
                        <a:t>32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Title 1">
            <a:extLst>
              <a:ext uri="{FF2B5EF4-FFF2-40B4-BE49-F238E27FC236}">
                <a16:creationId xmlns:a16="http://schemas.microsoft.com/office/drawing/2014/main" id="{318B7313-0582-645C-D78F-D35B12749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999" name="Subtitle 2">
            <a:extLst>
              <a:ext uri="{FF2B5EF4-FFF2-40B4-BE49-F238E27FC236}">
                <a16:creationId xmlns:a16="http://schemas.microsoft.com/office/drawing/2014/main" id="{F8E39F88-EA04-F34C-29FC-588602C8D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747837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hlinkClick r:id="rId3"/>
              </a:rPr>
              <a:t>simone.rossing@amsteltaal.nl</a:t>
            </a:r>
            <a:endParaRPr lang="en-US" dirty="0"/>
          </a:p>
          <a:p>
            <a:r>
              <a:rPr lang="en-US">
                <a:hlinkClick r:id="rId4"/>
              </a:rPr>
              <a:t>m.wolffenbuttel</a:t>
            </a:r>
            <a:r>
              <a:rPr lang="en-US" dirty="0">
                <a:hlinkClick r:id="rId4"/>
              </a:rPr>
              <a:t>@futuris</a:t>
            </a:r>
            <a:r>
              <a:rPr lang="en-US">
                <a:hlinkClick r:id="rId4"/>
              </a:rPr>
              <a:t>.nl</a:t>
            </a:r>
            <a:endParaRPr lang="en-US"/>
          </a:p>
          <a:p>
            <a:endParaRPr lang="en-US" dirty="0"/>
          </a:p>
        </p:txBody>
      </p:sp>
      <p:sp>
        <p:nvSpPr>
          <p:cNvPr id="992" name="Google Shape;992;g3126e67f369_0_34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"/>
          <p:cNvSpPr txBox="1">
            <a:spLocks noGrp="1"/>
          </p:cNvSpPr>
          <p:nvPr>
            <p:ph type="title"/>
          </p:nvPr>
        </p:nvSpPr>
        <p:spPr>
          <a:xfrm>
            <a:off x="558350" y="365125"/>
            <a:ext cx="92031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"/>
              <a:buNone/>
            </a:pPr>
            <a:r>
              <a:rPr lang="nl-NL" b="1">
                <a:latin typeface="Roboto"/>
                <a:ea typeface="Roboto"/>
                <a:cs typeface="Roboto"/>
                <a:sym typeface="Roboto"/>
              </a:rPr>
              <a:t>Doel ISK / taalklassen</a:t>
            </a:r>
            <a:endParaRPr/>
          </a:p>
        </p:txBody>
      </p:sp>
      <p:sp>
        <p:nvSpPr>
          <p:cNvPr id="803" name="Google Shape;803;p5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  <p:sp>
        <p:nvSpPr>
          <p:cNvPr id="805" name="Google Shape;805;p5"/>
          <p:cNvSpPr txBox="1">
            <a:spLocks noGrp="1"/>
          </p:cNvSpPr>
          <p:nvPr>
            <p:ph type="body" idx="1"/>
          </p:nvPr>
        </p:nvSpPr>
        <p:spPr>
          <a:xfrm>
            <a:off x="424543" y="1485350"/>
            <a:ext cx="11343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spcBef>
                <a:spcPts val="1000"/>
              </a:spcBef>
              <a:spcAft>
                <a:spcPts val="0"/>
              </a:spcAft>
              <a:buClr>
                <a:srgbClr val="EA0D85"/>
              </a:buClr>
              <a:buSzPts val="4000"/>
              <a:buFont typeface="Roboto"/>
              <a:buAutoNum type="arabicPeriod"/>
            </a:pPr>
            <a:r>
              <a:rPr lang="nl-NL" sz="4000">
                <a:solidFill>
                  <a:srgbClr val="561F18"/>
                </a:solidFill>
                <a:latin typeface="Roboto"/>
                <a:ea typeface="Roboto"/>
                <a:cs typeface="Roboto"/>
                <a:sym typeface="Roboto"/>
              </a:rPr>
              <a:t>Leerlingen laten landen en zich veilig laten voelen in Nederland en op school.</a:t>
            </a:r>
            <a:endParaRPr sz="4000">
              <a:solidFill>
                <a:srgbClr val="561F1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EA0D85"/>
              </a:buClr>
              <a:buSzPts val="4000"/>
              <a:buFont typeface="Roboto"/>
              <a:buAutoNum type="arabicPeriod"/>
            </a:pPr>
            <a:r>
              <a:rPr lang="nl-NL" sz="4000">
                <a:solidFill>
                  <a:srgbClr val="561F18"/>
                </a:solidFill>
                <a:latin typeface="Roboto"/>
                <a:ea typeface="Roboto"/>
                <a:cs typeface="Roboto"/>
                <a:sym typeface="Roboto"/>
              </a:rPr>
              <a:t>Leerlingen stromen door naar regulier onderwijs passend bij hun taal- en cognitief niveau.</a:t>
            </a:r>
            <a:endParaRPr sz="4000">
              <a:solidFill>
                <a:srgbClr val="561F1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82600" algn="l" rtl="0">
              <a:spcBef>
                <a:spcPts val="0"/>
              </a:spcBef>
              <a:spcAft>
                <a:spcPts val="0"/>
              </a:spcAft>
              <a:buClr>
                <a:srgbClr val="EA0D85"/>
              </a:buClr>
              <a:buSzPts val="4000"/>
              <a:buFont typeface="Roboto"/>
              <a:buAutoNum type="arabicPeriod"/>
            </a:pPr>
            <a:r>
              <a:rPr lang="nl-NL" sz="4000">
                <a:solidFill>
                  <a:srgbClr val="561F18"/>
                </a:solidFill>
                <a:latin typeface="Roboto"/>
                <a:ea typeface="Roboto"/>
                <a:cs typeface="Roboto"/>
                <a:sym typeface="Roboto"/>
              </a:rPr>
              <a:t>leerlingen maken kennis met de Nederlandse cultuur (burgerschap)</a:t>
            </a:r>
            <a:endParaRPr sz="4000">
              <a:solidFill>
                <a:srgbClr val="561F1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500"/>
              <a:buNone/>
            </a:pP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Verdana"/>
              <a:buNone/>
            </a:pPr>
            <a:br>
              <a:rPr lang="nl-NL" sz="2500" b="1">
                <a:latin typeface="Verdana"/>
                <a:ea typeface="Verdana"/>
                <a:cs typeface="Verdana"/>
                <a:sym typeface="Verdana"/>
              </a:rPr>
            </a:br>
            <a:endParaRPr sz="2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3" name="Google Shape;83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63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834" name="Google Shape;834;p7"/>
          <p:cNvSpPr/>
          <p:nvPr/>
        </p:nvSpPr>
        <p:spPr>
          <a:xfrm>
            <a:off x="1208314" y="1546227"/>
            <a:ext cx="9002486" cy="771525"/>
          </a:xfrm>
          <a:prstGeom prst="flowChartAlternateProcess">
            <a:avLst/>
          </a:prstGeom>
          <a:solidFill>
            <a:srgbClr val="90175A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nl-NL"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ISK FUTURIS VO – ±2 jaar</a:t>
            </a:r>
            <a:endParaRPr sz="4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5" name="Google Shape;835;p7"/>
          <p:cNvSpPr/>
          <p:nvPr/>
        </p:nvSpPr>
        <p:spPr>
          <a:xfrm>
            <a:off x="1467981" y="2751141"/>
            <a:ext cx="1791493" cy="1602236"/>
          </a:xfrm>
          <a:prstGeom prst="flowChartAlternateProcess">
            <a:avLst/>
          </a:prstGeom>
          <a:solidFill>
            <a:srgbClr val="387576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NOVA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ISK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Alle niveaus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7"/>
          <p:cNvSpPr/>
          <p:nvPr/>
        </p:nvSpPr>
        <p:spPr>
          <a:xfrm>
            <a:off x="3414916" y="2770647"/>
            <a:ext cx="1732554" cy="1602236"/>
          </a:xfrm>
          <a:prstGeom prst="flowChartAlternateProcess">
            <a:avLst/>
          </a:prstGeom>
          <a:solidFill>
            <a:srgbClr val="90175A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nl-NL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VMBO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7"/>
          <p:cNvSpPr/>
          <p:nvPr/>
        </p:nvSpPr>
        <p:spPr>
          <a:xfrm>
            <a:off x="5237163" y="2708274"/>
            <a:ext cx="1722438" cy="1664609"/>
          </a:xfrm>
          <a:prstGeom prst="flowChartAlternateProcess">
            <a:avLst/>
          </a:prstGeom>
          <a:solidFill>
            <a:srgbClr val="8FA184"/>
          </a:solidFill>
          <a:ln w="28575" cap="flat" cmpd="sng">
            <a:solidFill>
              <a:srgbClr val="5E6F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HAVO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VWO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7"/>
          <p:cNvSpPr/>
          <p:nvPr/>
        </p:nvSpPr>
        <p:spPr>
          <a:xfrm>
            <a:off x="7049294" y="2684125"/>
            <a:ext cx="1573788" cy="1688759"/>
          </a:xfrm>
          <a:prstGeom prst="flowChartAlternateProcess">
            <a:avLst/>
          </a:prstGeom>
          <a:solidFill>
            <a:srgbClr val="D0B50C"/>
          </a:solidFill>
          <a:ln w="25400" cap="flat" cmpd="sng">
            <a:solidFill>
              <a:srgbClr val="8B7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7"/>
          <p:cNvSpPr/>
          <p:nvPr/>
        </p:nvSpPr>
        <p:spPr>
          <a:xfrm>
            <a:off x="8700069" y="2684125"/>
            <a:ext cx="1717560" cy="1713704"/>
          </a:xfrm>
          <a:prstGeom prst="flowChartAlternateProcess">
            <a:avLst/>
          </a:prstGeom>
          <a:solidFill>
            <a:srgbClr val="D26D6F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MBO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Entree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VaVo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7"/>
          <p:cNvSpPr/>
          <p:nvPr/>
        </p:nvSpPr>
        <p:spPr>
          <a:xfrm>
            <a:off x="1467981" y="4730066"/>
            <a:ext cx="1791493" cy="1405618"/>
          </a:xfrm>
          <a:prstGeom prst="flowChartAlternateProcess">
            <a:avLst/>
          </a:prstGeom>
          <a:solidFill>
            <a:srgbClr val="D26D6F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MBO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Entree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VaVo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1" name="Google Shape;841;p7"/>
          <p:cNvCxnSpPr/>
          <p:nvPr/>
        </p:nvCxnSpPr>
        <p:spPr>
          <a:xfrm>
            <a:off x="4219863" y="2287589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42" name="Google Shape;842;p7"/>
          <p:cNvCxnSpPr/>
          <p:nvPr/>
        </p:nvCxnSpPr>
        <p:spPr>
          <a:xfrm>
            <a:off x="9512868" y="2279651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43" name="Google Shape;843;p7"/>
          <p:cNvCxnSpPr/>
          <p:nvPr/>
        </p:nvCxnSpPr>
        <p:spPr>
          <a:xfrm>
            <a:off x="7935914" y="2287589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44" name="Google Shape;844;p7"/>
          <p:cNvCxnSpPr/>
          <p:nvPr/>
        </p:nvCxnSpPr>
        <p:spPr>
          <a:xfrm>
            <a:off x="2306856" y="2279651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45" name="Google Shape;845;p7"/>
          <p:cNvCxnSpPr/>
          <p:nvPr/>
        </p:nvCxnSpPr>
        <p:spPr>
          <a:xfrm>
            <a:off x="5880100" y="2279651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46" name="Google Shape;846;p7"/>
          <p:cNvCxnSpPr/>
          <p:nvPr/>
        </p:nvCxnSpPr>
        <p:spPr>
          <a:xfrm>
            <a:off x="5729288" y="1041401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47" name="Google Shape;847;p7"/>
          <p:cNvCxnSpPr/>
          <p:nvPr/>
        </p:nvCxnSpPr>
        <p:spPr>
          <a:xfrm>
            <a:off x="3048453" y="1109664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48" name="Google Shape;848;p7"/>
          <p:cNvCxnSpPr/>
          <p:nvPr/>
        </p:nvCxnSpPr>
        <p:spPr>
          <a:xfrm>
            <a:off x="8860631" y="1027906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49" name="Google Shape;849;p7"/>
          <p:cNvCxnSpPr/>
          <p:nvPr/>
        </p:nvCxnSpPr>
        <p:spPr>
          <a:xfrm>
            <a:off x="2381644" y="4353377"/>
            <a:ext cx="0" cy="342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50" name="Google Shape;850;p7"/>
          <p:cNvSpPr/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7"/>
          <p:cNvSpPr/>
          <p:nvPr/>
        </p:nvSpPr>
        <p:spPr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7"/>
          <p:cNvSpPr/>
          <p:nvPr/>
        </p:nvSpPr>
        <p:spPr>
          <a:xfrm>
            <a:off x="4648201" y="230187"/>
            <a:ext cx="2155811" cy="879477"/>
          </a:xfrm>
          <a:prstGeom prst="flowChartAlternateProcess">
            <a:avLst/>
          </a:prstGeom>
          <a:solidFill>
            <a:srgbClr val="009BB3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Taalklas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</a:pPr>
            <a:r>
              <a:rPr lang="nl-NL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nl-NL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3" name="Google Shape;853;p7"/>
          <p:cNvSpPr/>
          <p:nvPr/>
        </p:nvSpPr>
        <p:spPr>
          <a:xfrm>
            <a:off x="1467981" y="230188"/>
            <a:ext cx="3030995" cy="879477"/>
          </a:xfrm>
          <a:prstGeom prst="flowChartAlternateProcess">
            <a:avLst/>
          </a:prstGeom>
          <a:solidFill>
            <a:srgbClr val="009BB3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Arbeidsmigranten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Kennismigranten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</a:pPr>
            <a:r>
              <a:rPr lang="nl-NL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7"/>
          <p:cNvSpPr/>
          <p:nvPr/>
        </p:nvSpPr>
        <p:spPr>
          <a:xfrm>
            <a:off x="6953237" y="198139"/>
            <a:ext cx="2957512" cy="908185"/>
          </a:xfrm>
          <a:prstGeom prst="flowChartAlternateProcess">
            <a:avLst/>
          </a:prstGeom>
          <a:solidFill>
            <a:srgbClr val="009BB3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</a:pPr>
            <a:r>
              <a:rPr lang="nl-NL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nl-NL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Vluchtelingen</a:t>
            </a:r>
            <a:endParaRPr sz="2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</a:pPr>
            <a:r>
              <a:rPr lang="nl-NL"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statushouders</a:t>
            </a:r>
            <a:endParaRPr sz="2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nl-NL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Verdana"/>
              <a:buNone/>
            </a:pPr>
            <a:br>
              <a:rPr lang="nl-NL" sz="2500" b="1">
                <a:latin typeface="Verdana"/>
                <a:ea typeface="Verdana"/>
                <a:cs typeface="Verdana"/>
                <a:sym typeface="Verdana"/>
              </a:rPr>
            </a:br>
            <a:endParaRPr sz="25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1" name="Google Shape;811;p6"/>
          <p:cNvSpPr/>
          <p:nvPr/>
        </p:nvSpPr>
        <p:spPr>
          <a:xfrm>
            <a:off x="1065200" y="2814500"/>
            <a:ext cx="9315000" cy="1025700"/>
          </a:xfrm>
          <a:prstGeom prst="flowChartAlternateProcess">
            <a:avLst/>
          </a:prstGeom>
          <a:solidFill>
            <a:srgbClr val="90175A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nl-NL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Taalklas PO (</a:t>
            </a:r>
            <a:r>
              <a:rPr lang="nl-NL"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± 1 jaar) +</a:t>
            </a:r>
            <a:r>
              <a:rPr lang="nl-NL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groep </a:t>
            </a:r>
            <a:r>
              <a:rPr lang="nl-NL"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 / 8</a:t>
            </a:r>
            <a:endParaRPr sz="3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nl-NL" sz="13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   Wereldschool (Noord) + Amsteltaal (Zuid)</a:t>
            </a:r>
            <a:endParaRPr sz="13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2" name="Google Shape;812;p6"/>
          <p:cNvSpPr/>
          <p:nvPr/>
        </p:nvSpPr>
        <p:spPr>
          <a:xfrm>
            <a:off x="1175509" y="4518671"/>
            <a:ext cx="1791600" cy="1602300"/>
          </a:xfrm>
          <a:prstGeom prst="flowChartAlternateProcess">
            <a:avLst/>
          </a:prstGeom>
          <a:solidFill>
            <a:srgbClr val="387576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ISK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Alle niveaus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6"/>
          <p:cNvSpPr/>
          <p:nvPr/>
        </p:nvSpPr>
        <p:spPr>
          <a:xfrm>
            <a:off x="3559948" y="4518708"/>
            <a:ext cx="1732500" cy="1602300"/>
          </a:xfrm>
          <a:prstGeom prst="flowChartAlternateProcess">
            <a:avLst/>
          </a:prstGeom>
          <a:solidFill>
            <a:srgbClr val="90175A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nl-NL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VMBO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6"/>
          <p:cNvSpPr/>
          <p:nvPr/>
        </p:nvSpPr>
        <p:spPr>
          <a:xfrm>
            <a:off x="5693006" y="4487548"/>
            <a:ext cx="1722300" cy="1664700"/>
          </a:xfrm>
          <a:prstGeom prst="flowChartAlternateProcess">
            <a:avLst/>
          </a:prstGeom>
          <a:solidFill>
            <a:srgbClr val="8FA184"/>
          </a:solidFill>
          <a:ln w="28575" cap="flat" cmpd="sng">
            <a:solidFill>
              <a:srgbClr val="5E6F54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HAVO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VWO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6"/>
          <p:cNvSpPr/>
          <p:nvPr/>
        </p:nvSpPr>
        <p:spPr>
          <a:xfrm>
            <a:off x="7815855" y="4421373"/>
            <a:ext cx="1677900" cy="1688700"/>
          </a:xfrm>
          <a:prstGeom prst="flowChartAlternateProcess">
            <a:avLst/>
          </a:prstGeom>
          <a:solidFill>
            <a:srgbClr val="D0B50C"/>
          </a:solidFill>
          <a:ln w="25400" cap="flat" cmpd="sng">
            <a:solidFill>
              <a:srgbClr val="8B78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6" name="Google Shape;816;p6"/>
          <p:cNvCxnSpPr/>
          <p:nvPr/>
        </p:nvCxnSpPr>
        <p:spPr>
          <a:xfrm>
            <a:off x="4355035" y="3970372"/>
            <a:ext cx="0" cy="428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7" name="Google Shape;817;p6"/>
          <p:cNvCxnSpPr/>
          <p:nvPr/>
        </p:nvCxnSpPr>
        <p:spPr>
          <a:xfrm>
            <a:off x="8564067" y="3916481"/>
            <a:ext cx="0" cy="428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8" name="Google Shape;818;p6"/>
          <p:cNvCxnSpPr/>
          <p:nvPr/>
        </p:nvCxnSpPr>
        <p:spPr>
          <a:xfrm>
            <a:off x="2217709" y="3922698"/>
            <a:ext cx="0" cy="428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19" name="Google Shape;819;p6"/>
          <p:cNvCxnSpPr/>
          <p:nvPr/>
        </p:nvCxnSpPr>
        <p:spPr>
          <a:xfrm>
            <a:off x="6492351" y="3916996"/>
            <a:ext cx="0" cy="428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20" name="Google Shape;820;p6"/>
          <p:cNvCxnSpPr/>
          <p:nvPr/>
        </p:nvCxnSpPr>
        <p:spPr>
          <a:xfrm>
            <a:off x="4283517" y="1283495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21" name="Google Shape;821;p6"/>
          <p:cNvCxnSpPr/>
          <p:nvPr/>
        </p:nvCxnSpPr>
        <p:spPr>
          <a:xfrm>
            <a:off x="6379904" y="1283495"/>
            <a:ext cx="0" cy="4286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22" name="Google Shape;822;p6"/>
          <p:cNvSpPr/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"/>
          <p:cNvSpPr/>
          <p:nvPr/>
        </p:nvSpPr>
        <p:spPr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6"/>
          <p:cNvSpPr/>
          <p:nvPr/>
        </p:nvSpPr>
        <p:spPr>
          <a:xfrm>
            <a:off x="3346542" y="1712120"/>
            <a:ext cx="3705307" cy="879477"/>
          </a:xfrm>
          <a:prstGeom prst="flowChartAlternateProcess">
            <a:avLst/>
          </a:prstGeom>
          <a:solidFill>
            <a:srgbClr val="E7B2AB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Centraal Informatie </a:t>
            </a:r>
            <a:r>
              <a:rPr lang="nl-NL" sz="1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nl-NL" sz="1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oket (CIL)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nl-NL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nl-NL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25" name="Google Shape;825;p6"/>
          <p:cNvSpPr/>
          <p:nvPr/>
        </p:nvSpPr>
        <p:spPr>
          <a:xfrm>
            <a:off x="1831045" y="392905"/>
            <a:ext cx="3030995" cy="879477"/>
          </a:xfrm>
          <a:prstGeom prst="flowChartAlternateProcess">
            <a:avLst/>
          </a:prstGeom>
          <a:solidFill>
            <a:srgbClr val="009BB3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Arbeidsmigranten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nl-NL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Kennismigranten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</a:pPr>
            <a:r>
              <a:rPr lang="nl-NL" sz="1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6"/>
          <p:cNvSpPr/>
          <p:nvPr/>
        </p:nvSpPr>
        <p:spPr>
          <a:xfrm>
            <a:off x="5969788" y="364197"/>
            <a:ext cx="2957512" cy="908185"/>
          </a:xfrm>
          <a:prstGeom prst="flowChartAlternateProcess">
            <a:avLst/>
          </a:prstGeom>
          <a:solidFill>
            <a:srgbClr val="009BB3"/>
          </a:solid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1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nl-NL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Vluchtelingen</a:t>
            </a:r>
            <a:endParaRPr sz="2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NL"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statushouders</a:t>
            </a:r>
            <a:endParaRPr sz="2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nl-NL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27" name="Google Shape;827;p6"/>
          <p:cNvCxnSpPr/>
          <p:nvPr/>
        </p:nvCxnSpPr>
        <p:spPr>
          <a:xfrm rot="10800000" flipH="1">
            <a:off x="3041986" y="5128139"/>
            <a:ext cx="443100" cy="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233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oboto Medium"/>
              <a:buNone/>
            </a:pPr>
            <a:r>
              <a:rPr lang="nl-NL"/>
              <a:t>Doorgaande leerlijn taal</a:t>
            </a:r>
            <a:endParaRPr/>
          </a:p>
        </p:txBody>
      </p:sp>
      <p:sp>
        <p:nvSpPr>
          <p:cNvPr id="860" name="Google Shape;860;p9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9"/>
          <p:cNvSpPr txBox="1">
            <a:spLocks noGrp="1"/>
          </p:cNvSpPr>
          <p:nvPr>
            <p:ph type="sldNum" idx="12"/>
          </p:nvPr>
        </p:nvSpPr>
        <p:spPr>
          <a:xfrm>
            <a:off x="9106556" y="63563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  <p:pic>
        <p:nvPicPr>
          <p:cNvPr id="862" name="Google Shape;862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4625" y="1592275"/>
            <a:ext cx="7424400" cy="44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9"/>
          <p:cNvSpPr txBox="1"/>
          <p:nvPr/>
        </p:nvSpPr>
        <p:spPr>
          <a:xfrm>
            <a:off x="10052875" y="2319450"/>
            <a:ext cx="1804200" cy="27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Bron: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Ruimte voor nieuwe Talenten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1875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E4F"/>
              </a:buClr>
              <a:buSzPts val="4400"/>
              <a:buFont typeface="Roboto"/>
              <a:buNone/>
            </a:pPr>
            <a:r>
              <a:rPr lang="nl-NL" b="1">
                <a:solidFill>
                  <a:srgbClr val="254E4F"/>
                </a:solidFill>
                <a:latin typeface="Roboto"/>
                <a:ea typeface="Roboto"/>
                <a:cs typeface="Roboto"/>
                <a:sym typeface="Roboto"/>
              </a:rPr>
              <a:t>De doorgaande taalleerlijn</a:t>
            </a:r>
            <a:endParaRPr/>
          </a:p>
        </p:txBody>
      </p:sp>
      <p:sp>
        <p:nvSpPr>
          <p:cNvPr id="870" name="Google Shape;870;p10"/>
          <p:cNvSpPr txBox="1">
            <a:spLocks noGrp="1"/>
          </p:cNvSpPr>
          <p:nvPr>
            <p:ph type="ftr" idx="11"/>
          </p:nvPr>
        </p:nvSpPr>
        <p:spPr>
          <a:xfrm>
            <a:off x="3557536" y="6356347"/>
            <a:ext cx="508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0"/>
          <p:cNvSpPr txBox="1">
            <a:spLocks noGrp="1"/>
          </p:cNvSpPr>
          <p:nvPr>
            <p:ph type="sldNum" idx="12"/>
          </p:nvPr>
        </p:nvSpPr>
        <p:spPr>
          <a:xfrm>
            <a:off x="9100751" y="624849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  <p:sp>
        <p:nvSpPr>
          <p:cNvPr id="872" name="Google Shape;872;p10"/>
          <p:cNvSpPr txBox="1">
            <a:spLocks noGrp="1"/>
          </p:cNvSpPr>
          <p:nvPr>
            <p:ph type="body" idx="1"/>
          </p:nvPr>
        </p:nvSpPr>
        <p:spPr>
          <a:xfrm>
            <a:off x="424543" y="1825625"/>
            <a:ext cx="113429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nl-NL" sz="3600" dirty="0">
                <a:latin typeface="Roboto"/>
                <a:ea typeface="Roboto"/>
                <a:cs typeface="Roboto"/>
                <a:sym typeface="Roboto"/>
              </a:rPr>
              <a:t>	Het leren van een taal duurt ongeveer zes jaar.</a:t>
            </a:r>
            <a:br>
              <a:rPr lang="nl-NL" sz="3600" dirty="0">
                <a:latin typeface="Roboto"/>
                <a:ea typeface="Roboto"/>
                <a:cs typeface="Roboto"/>
                <a:sym typeface="Roboto"/>
              </a:rPr>
            </a:br>
            <a:br>
              <a:rPr lang="nl-NL" sz="3600" b="1" dirty="0">
                <a:latin typeface="Roboto"/>
                <a:ea typeface="Roboto"/>
                <a:cs typeface="Roboto"/>
                <a:sym typeface="Roboto"/>
              </a:rPr>
            </a:br>
            <a:endParaRPr sz="3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3" name="Google Shape;873;p10"/>
          <p:cNvSpPr/>
          <p:nvPr/>
        </p:nvSpPr>
        <p:spPr>
          <a:xfrm>
            <a:off x="1328057" y="2732314"/>
            <a:ext cx="2373086" cy="2542213"/>
          </a:xfrm>
          <a:prstGeom prst="rect">
            <a:avLst/>
          </a:prstGeom>
          <a:solidFill>
            <a:srgbClr val="90175A"/>
          </a:solidFill>
          <a:ln w="19050" cap="flat" cmpd="sng">
            <a:solidFill>
              <a:srgbClr val="665B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Dagelijkse taal</a:t>
            </a:r>
            <a:endParaRPr dirty="0"/>
          </a:p>
        </p:txBody>
      </p:sp>
      <p:sp>
        <p:nvSpPr>
          <p:cNvPr id="874" name="Google Shape;874;p10"/>
          <p:cNvSpPr/>
          <p:nvPr/>
        </p:nvSpPr>
        <p:spPr>
          <a:xfrm>
            <a:off x="4245428" y="2710542"/>
            <a:ext cx="2373086" cy="2542213"/>
          </a:xfrm>
          <a:prstGeom prst="rect">
            <a:avLst/>
          </a:prstGeom>
          <a:solidFill>
            <a:srgbClr val="387576"/>
          </a:solidFill>
          <a:ln w="19050" cap="flat" cmpd="sng">
            <a:solidFill>
              <a:srgbClr val="665B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Dagelijkse taal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schooltaal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vaktaal</a:t>
            </a:r>
            <a:endParaRPr dirty="0"/>
          </a:p>
        </p:txBody>
      </p:sp>
      <p:sp>
        <p:nvSpPr>
          <p:cNvPr id="875" name="Google Shape;875;p10"/>
          <p:cNvSpPr/>
          <p:nvPr/>
        </p:nvSpPr>
        <p:spPr>
          <a:xfrm>
            <a:off x="7119258" y="2715985"/>
            <a:ext cx="2373086" cy="2536770"/>
          </a:xfrm>
          <a:prstGeom prst="rect">
            <a:avLst/>
          </a:prstGeom>
          <a:solidFill>
            <a:srgbClr val="D0B50C"/>
          </a:solidFill>
          <a:ln w="19050" cap="flat" cmpd="sng">
            <a:solidFill>
              <a:srgbClr val="665B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Vaktaal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schooltaal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dagelijkse taal</a:t>
            </a:r>
            <a:endParaRPr dirty="0"/>
          </a:p>
        </p:txBody>
      </p:sp>
      <p:graphicFrame>
        <p:nvGraphicFramePr>
          <p:cNvPr id="876" name="Google Shape;876;p10"/>
          <p:cNvGraphicFramePr/>
          <p:nvPr/>
        </p:nvGraphicFramePr>
        <p:xfrm>
          <a:off x="1048215" y="5618026"/>
          <a:ext cx="8868675" cy="396250"/>
        </p:xfrm>
        <a:graphic>
          <a:graphicData uri="http://schemas.openxmlformats.org/drawingml/2006/table">
            <a:tbl>
              <a:tblPr firstRow="1" bandRow="1">
                <a:noFill/>
                <a:tableStyleId>{3A5DCB86-B71D-49AB-BAAF-52A91CECAE2E}</a:tableStyleId>
              </a:tblPr>
              <a:tblGrid>
                <a:gridCol w="29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/>
                        <a:t>JAAR 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66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/>
                        <a:t>JAAR 2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66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/>
                        <a:t>JAAR 3 t/m 6 en verder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66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7" name="Google Shape;877;p10"/>
          <p:cNvSpPr/>
          <p:nvPr/>
        </p:nvSpPr>
        <p:spPr>
          <a:xfrm>
            <a:off x="6626570" y="2350714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66BAF"/>
          </a:solidFill>
          <a:ln w="19050" cap="flat" cmpd="sng">
            <a:solidFill>
              <a:srgbClr val="600F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0"/>
          <p:cNvSpPr/>
          <p:nvPr/>
        </p:nvSpPr>
        <p:spPr>
          <a:xfrm>
            <a:off x="3760933" y="2450689"/>
            <a:ext cx="484500" cy="97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66BAF"/>
          </a:solidFill>
          <a:ln w="19050" cap="flat" cmpd="sng">
            <a:solidFill>
              <a:srgbClr val="600F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C81D8DA-FBA5-4D5A-A3BD-8CF390D28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8</a:t>
            </a:fld>
            <a:endParaRPr lang="nl-NL"/>
          </a:p>
        </p:txBody>
      </p:sp>
      <p:sp>
        <p:nvSpPr>
          <p:cNvPr id="4" name="Google Shape;873;p10">
            <a:extLst>
              <a:ext uri="{FF2B5EF4-FFF2-40B4-BE49-F238E27FC236}">
                <a16:creationId xmlns:a16="http://schemas.microsoft.com/office/drawing/2014/main" id="{57506FAD-57A5-443D-ADD1-D8378962EFC8}"/>
              </a:ext>
            </a:extLst>
          </p:cNvPr>
          <p:cNvSpPr/>
          <p:nvPr/>
        </p:nvSpPr>
        <p:spPr>
          <a:xfrm>
            <a:off x="175098" y="2225316"/>
            <a:ext cx="2655651" cy="3027438"/>
          </a:xfrm>
          <a:prstGeom prst="rect">
            <a:avLst/>
          </a:prstGeom>
          <a:solidFill>
            <a:srgbClr val="90175A"/>
          </a:solidFill>
          <a:ln w="19050" cap="flat" cmpd="sng">
            <a:solidFill>
              <a:srgbClr val="665B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l-NL" sz="1600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1" dirty="0">
                <a:solidFill>
                  <a:schemeClr val="bg1"/>
                </a:solidFill>
              </a:rPr>
              <a:t>Niveau taaltoetsen (VO)</a:t>
            </a:r>
          </a:p>
          <a:p>
            <a:pPr lvl="0" algn="ctr"/>
            <a:endParaRPr lang="nl-NL" sz="1600" b="1" dirty="0">
              <a:solidFill>
                <a:schemeClr val="bg1"/>
              </a:solidFill>
            </a:endParaRPr>
          </a:p>
          <a:p>
            <a:pPr lvl="0" algn="ctr"/>
            <a:r>
              <a:rPr lang="nl-NL" sz="1600" b="1" dirty="0">
                <a:solidFill>
                  <a:schemeClr val="bg1"/>
                </a:solidFill>
              </a:rPr>
              <a:t>Niveau taaltoetsen + dagelijkse observatie(PO)</a:t>
            </a:r>
          </a:p>
          <a:p>
            <a:pPr lvl="0" algn="ctr"/>
            <a:endParaRPr lang="nl-NL" sz="1600" b="1" dirty="0">
              <a:solidFill>
                <a:schemeClr val="bg1"/>
              </a:solidFill>
            </a:endParaRPr>
          </a:p>
          <a:p>
            <a:pPr lvl="0" algn="ctr"/>
            <a:r>
              <a:rPr lang="nl-NL" sz="1200" b="1" dirty="0" err="1">
                <a:solidFill>
                  <a:schemeClr val="bg1"/>
                </a:solidFill>
              </a:rPr>
              <a:t>Toetsniveau</a:t>
            </a:r>
            <a:r>
              <a:rPr lang="nl-NL" sz="1200" b="1" dirty="0">
                <a:solidFill>
                  <a:schemeClr val="bg1"/>
                </a:solidFill>
              </a:rPr>
              <a:t> - instructieniveau</a:t>
            </a:r>
          </a:p>
          <a:p>
            <a:pPr lvl="0" algn="ctr"/>
            <a:endParaRPr lang="nl-NL" b="1" dirty="0">
              <a:solidFill>
                <a:schemeClr val="bg1"/>
              </a:solidFill>
            </a:endParaRPr>
          </a:p>
          <a:p>
            <a:pPr lvl="0" algn="ctr"/>
            <a:endParaRPr b="1" dirty="0">
              <a:solidFill>
                <a:schemeClr val="bg1"/>
              </a:solidFill>
            </a:endParaRPr>
          </a:p>
        </p:txBody>
      </p:sp>
      <p:sp>
        <p:nvSpPr>
          <p:cNvPr id="5" name="Google Shape;874;p10">
            <a:extLst>
              <a:ext uri="{FF2B5EF4-FFF2-40B4-BE49-F238E27FC236}">
                <a16:creationId xmlns:a16="http://schemas.microsoft.com/office/drawing/2014/main" id="{F67442C5-F3E0-4EBB-8E10-9DD5443640E8}"/>
              </a:ext>
            </a:extLst>
          </p:cNvPr>
          <p:cNvSpPr/>
          <p:nvPr/>
        </p:nvSpPr>
        <p:spPr>
          <a:xfrm>
            <a:off x="3234214" y="2247089"/>
            <a:ext cx="2655651" cy="3005665"/>
          </a:xfrm>
          <a:prstGeom prst="rect">
            <a:avLst/>
          </a:prstGeom>
          <a:solidFill>
            <a:srgbClr val="387576"/>
          </a:solidFill>
          <a:ln w="19050" cap="flat" cmpd="sng">
            <a:solidFill>
              <a:srgbClr val="665B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6210" lvl="0">
              <a:lnSpc>
                <a:spcPct val="115000"/>
              </a:lnSpc>
              <a:buClr>
                <a:srgbClr val="C12079"/>
              </a:buClr>
              <a:buSzPct val="100000"/>
            </a:pPr>
            <a:r>
              <a:rPr lang="nl-NL" sz="1600" b="1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Informatie </a:t>
            </a:r>
            <a:r>
              <a:rPr lang="nl-NL" sz="1600" b="1" dirty="0" err="1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lkr</a:t>
            </a:r>
            <a:r>
              <a:rPr lang="nl-NL" sz="1600" b="1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/ </a:t>
            </a:r>
            <a:r>
              <a:rPr lang="nl-NL" sz="1600" b="1" dirty="0" err="1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doc</a:t>
            </a:r>
            <a:r>
              <a:rPr lang="nl-NL" sz="1600" b="1" dirty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 over taalleerbaarheid, niveau andere vakken, gedrag en motivatie.   </a:t>
            </a:r>
          </a:p>
          <a:p>
            <a:pPr marL="156210" lvl="0">
              <a:lnSpc>
                <a:spcPct val="115000"/>
              </a:lnSpc>
              <a:buClr>
                <a:srgbClr val="C12079"/>
              </a:buClr>
              <a:buSzPct val="100000"/>
            </a:pPr>
            <a:endParaRPr lang="nl-NL" sz="16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56210" lvl="0">
              <a:lnSpc>
                <a:spcPct val="115000"/>
              </a:lnSpc>
              <a:buClr>
                <a:srgbClr val="C12079"/>
              </a:buClr>
              <a:buSzPct val="100000"/>
            </a:pPr>
            <a:r>
              <a:rPr lang="nl-NL" sz="12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Focus op leerrendement en potentie </a:t>
            </a:r>
          </a:p>
        </p:txBody>
      </p:sp>
      <p:sp>
        <p:nvSpPr>
          <p:cNvPr id="7" name="Google Shape;875;p10">
            <a:extLst>
              <a:ext uri="{FF2B5EF4-FFF2-40B4-BE49-F238E27FC236}">
                <a16:creationId xmlns:a16="http://schemas.microsoft.com/office/drawing/2014/main" id="{1460E1CC-A9BB-46B5-984F-F8786B7E3F5C}"/>
              </a:ext>
            </a:extLst>
          </p:cNvPr>
          <p:cNvSpPr/>
          <p:nvPr/>
        </p:nvSpPr>
        <p:spPr>
          <a:xfrm>
            <a:off x="6224314" y="2247089"/>
            <a:ext cx="2655651" cy="3005665"/>
          </a:xfrm>
          <a:prstGeom prst="rect">
            <a:avLst/>
          </a:prstGeom>
          <a:solidFill>
            <a:srgbClr val="D0B50C"/>
          </a:solidFill>
          <a:ln w="19050" cap="flat" cmpd="sng">
            <a:solidFill>
              <a:srgbClr val="665B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1" dirty="0">
                <a:solidFill>
                  <a:schemeClr val="bg1"/>
                </a:solidFill>
              </a:rPr>
              <a:t>Capaciteitenonderzoek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solidFill>
                  <a:schemeClr val="bg1"/>
                </a:solidFill>
              </a:rPr>
              <a:t>VO: standaard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solidFill>
                  <a:schemeClr val="bg1"/>
                </a:solidFill>
              </a:rPr>
              <a:t>PO: bij twijfel, non-verbaal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l-NL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C382486-FFFA-460C-A864-8DB84BB75553}"/>
              </a:ext>
            </a:extLst>
          </p:cNvPr>
          <p:cNvSpPr/>
          <p:nvPr/>
        </p:nvSpPr>
        <p:spPr>
          <a:xfrm>
            <a:off x="1328057" y="921753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100" b="1" dirty="0">
                <a:solidFill>
                  <a:srgbClr val="003C46"/>
                </a:solidFill>
                <a:latin typeface="Roboto"/>
                <a:ea typeface="Roboto"/>
                <a:cs typeface="Roboto"/>
                <a:sym typeface="Roboto"/>
              </a:rPr>
              <a:t>Hoe komt het advies tot stand</a:t>
            </a:r>
            <a:r>
              <a:rPr lang="nl-NL" sz="4100" b="1" dirty="0">
                <a:solidFill>
                  <a:srgbClr val="003C46"/>
                </a:solidFill>
                <a:latin typeface="Roboto Medium"/>
                <a:ea typeface="Roboto Medium"/>
                <a:sym typeface="Roboto Medium"/>
              </a:rPr>
              <a:t>?</a:t>
            </a:r>
            <a:br>
              <a:rPr lang="nl-NL" b="1" dirty="0"/>
            </a:br>
            <a:br>
              <a:rPr lang="nl-NL" sz="900" b="1" dirty="0"/>
            </a:br>
            <a:endParaRPr lang="nl-NL" dirty="0"/>
          </a:p>
        </p:txBody>
      </p:sp>
      <p:sp>
        <p:nvSpPr>
          <p:cNvPr id="10" name="Google Shape;875;p10">
            <a:extLst>
              <a:ext uri="{FF2B5EF4-FFF2-40B4-BE49-F238E27FC236}">
                <a16:creationId xmlns:a16="http://schemas.microsoft.com/office/drawing/2014/main" id="{E28F496B-91CF-47AB-B2DC-3E20BAB8BF34}"/>
              </a:ext>
            </a:extLst>
          </p:cNvPr>
          <p:cNvSpPr/>
          <p:nvPr/>
        </p:nvSpPr>
        <p:spPr>
          <a:xfrm>
            <a:off x="9283430" y="2247089"/>
            <a:ext cx="2655651" cy="3005665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9050" cap="flat" cmpd="sng">
            <a:solidFill>
              <a:srgbClr val="665B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1" dirty="0">
                <a:solidFill>
                  <a:schemeClr val="bg1"/>
                </a:solidFill>
              </a:rPr>
              <a:t>Gesprek ouders / leerlingen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l-NL" sz="1600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>
                <a:solidFill>
                  <a:schemeClr val="bg1"/>
                </a:solidFill>
              </a:rPr>
              <a:t>Leeftijd/ schoolhistorie/ wensen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C1034E6-3024-47AF-8DE7-923B7DFB292D}"/>
              </a:ext>
            </a:extLst>
          </p:cNvPr>
          <p:cNvSpPr txBox="1"/>
          <p:nvPr/>
        </p:nvSpPr>
        <p:spPr>
          <a:xfrm>
            <a:off x="340468" y="5671226"/>
            <a:ext cx="118515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/>
              <a:t>PO &lt; 4 jaar in NL, resultaten hoeven niet mee te tellen. VO &lt; 2 jaar in NL, resultaten hoeven niet mee te tellen  </a:t>
            </a:r>
          </a:p>
        </p:txBody>
      </p:sp>
    </p:spTree>
    <p:extLst>
      <p:ext uri="{BB962C8B-B14F-4D97-AF65-F5344CB8AC3E}">
        <p14:creationId xmlns:p14="http://schemas.microsoft.com/office/powerpoint/2010/main" val="14516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1DC4746-4A9F-4EA3-B579-A21AD37AB4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E39063-3640-414E-9B09-78E729AA3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898365"/>
              </p:ext>
            </p:extLst>
          </p:nvPr>
        </p:nvGraphicFramePr>
        <p:xfrm>
          <a:off x="83976" y="214604"/>
          <a:ext cx="9227974" cy="625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633CA278-2305-4972-99D8-6443B93D6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556" y="3429000"/>
            <a:ext cx="2420134" cy="13608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FC89D4F-03CC-4817-8E28-4ACA271CC7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6556" y="1418253"/>
            <a:ext cx="2410617" cy="15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606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Futuris">
      <a:dk1>
        <a:srgbClr val="000000"/>
      </a:dk1>
      <a:lt1>
        <a:srgbClr val="FFFFFF"/>
      </a:lt1>
      <a:dk2>
        <a:srgbClr val="003C46"/>
      </a:dk2>
      <a:lt2>
        <a:srgbClr val="F2F5F2"/>
      </a:lt2>
      <a:accent1>
        <a:srgbClr val="F3D834"/>
      </a:accent1>
      <a:accent2>
        <a:srgbClr val="C12079"/>
      </a:accent2>
      <a:accent3>
        <a:srgbClr val="4B9D9E"/>
      </a:accent3>
      <a:accent4>
        <a:srgbClr val="F1D2CE"/>
      </a:accent4>
      <a:accent5>
        <a:srgbClr val="D2D1DB"/>
      </a:accent5>
      <a:accent6>
        <a:srgbClr val="C2CCBC"/>
      </a:accent6>
      <a:hlink>
        <a:srgbClr val="003C46"/>
      </a:hlink>
      <a:folHlink>
        <a:srgbClr val="003C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36F481C17994298056D3DD2C8433A" ma:contentTypeVersion="18" ma:contentTypeDescription="Een nieuw document maken." ma:contentTypeScope="" ma:versionID="81dec6218eef05713074ea309fc5022f">
  <xsd:schema xmlns:xsd="http://www.w3.org/2001/XMLSchema" xmlns:xs="http://www.w3.org/2001/XMLSchema" xmlns:p="http://schemas.microsoft.com/office/2006/metadata/properties" xmlns:ns2="430e01a8-97e2-4c59-92c1-a32c1aaf8a62" xmlns:ns3="af7e04eb-7fd6-4c4b-9665-de265bbc74e6" targetNamespace="http://schemas.microsoft.com/office/2006/metadata/properties" ma:root="true" ma:fieldsID="df8e72d7214af603966b513b2722ddf4" ns2:_="" ns3:_="">
    <xsd:import namespace="430e01a8-97e2-4c59-92c1-a32c1aaf8a62"/>
    <xsd:import namespace="af7e04eb-7fd6-4c4b-9665-de265bbc74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e01a8-97e2-4c59-92c1-a32c1aaf8a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a29988f5-9d34-4ef4-8a74-6c0d695e6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e04eb-7fd6-4c4b-9665-de265bbc74e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a4f7d8a-2081-433e-be6f-2bda0e80a92f}" ma:internalName="TaxCatchAll" ma:showField="CatchAllData" ma:web="af7e04eb-7fd6-4c4b-9665-de265bbc74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7e04eb-7fd6-4c4b-9665-de265bbc74e6" xsi:nil="true"/>
    <lcf76f155ced4ddcb4097134ff3c332f xmlns="430e01a8-97e2-4c59-92c1-a32c1aaf8a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F7A13F-7BD4-4174-95B4-A85632255F9F}"/>
</file>

<file path=customXml/itemProps2.xml><?xml version="1.0" encoding="utf-8"?>
<ds:datastoreItem xmlns:ds="http://schemas.openxmlformats.org/officeDocument/2006/customXml" ds:itemID="{174212EF-D6FB-423D-B1FE-D1AA5881ABBF}"/>
</file>

<file path=customXml/itemProps3.xml><?xml version="1.0" encoding="utf-8"?>
<ds:datastoreItem xmlns:ds="http://schemas.openxmlformats.org/officeDocument/2006/customXml" ds:itemID="{B63EA74C-EE7B-4391-B660-96965F95EFFB}"/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1025</Words>
  <Application>Microsoft Office PowerPoint</Application>
  <PresentationFormat>Breedbeeld</PresentationFormat>
  <Paragraphs>339</Paragraphs>
  <Slides>21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1" baseType="lpstr">
      <vt:lpstr>Trebuchet MS</vt:lpstr>
      <vt:lpstr>Calibri</vt:lpstr>
      <vt:lpstr>Roboto</vt:lpstr>
      <vt:lpstr>Roboto Medium</vt:lpstr>
      <vt:lpstr>Wingdings</vt:lpstr>
      <vt:lpstr>Noto Sans Symbols</vt:lpstr>
      <vt:lpstr>Verdana</vt:lpstr>
      <vt:lpstr>Roboto Light</vt:lpstr>
      <vt:lpstr>Arial</vt:lpstr>
      <vt:lpstr>Kantoorthema</vt:lpstr>
      <vt:lpstr>Overgang en advisering meertalige leerlingen: - vanuit de taalklas naar het VO; - vanuit de ISK naar het VO. </vt:lpstr>
      <vt:lpstr>   Doelen van deze workshop: </vt:lpstr>
      <vt:lpstr>Doel ISK / taalklassen</vt:lpstr>
      <vt:lpstr> </vt:lpstr>
      <vt:lpstr> </vt:lpstr>
      <vt:lpstr>Doorgaande leerlijn taal</vt:lpstr>
      <vt:lpstr>De doorgaande taalleerlijn</vt:lpstr>
      <vt:lpstr>PowerPoint-presentatie</vt:lpstr>
      <vt:lpstr>PowerPoint-presentatie</vt:lpstr>
      <vt:lpstr> Steeds meer samenwerking  </vt:lpstr>
      <vt:lpstr>Uitstroomprofielen volgens Lowan - taaltoetsen  </vt:lpstr>
      <vt:lpstr> Het doorstroomdossier: - observaties docenten - motivatie - werkhouding  </vt:lpstr>
      <vt:lpstr>Uitstroomprofielen in relatie tot capaciteiten  </vt:lpstr>
      <vt:lpstr>PowerPoint-presentatie</vt:lpstr>
      <vt:lpstr>PowerPoint-presentatie</vt:lpstr>
      <vt:lpstr>Speerpunt 2024-2028   Iedere school een coach voor nieuwkomers / meertaligheids- deskundige  leernetwerk</vt:lpstr>
      <vt:lpstr>PowerPoint-presentatie</vt:lpstr>
      <vt:lpstr>BEDANKT VOOR JULLIE AANDACHT</vt:lpstr>
      <vt:lpstr>PowerPoint-presentatie</vt:lpstr>
      <vt:lpstr>PowerPoint-presentatie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Advisering meertalige leerlingen: - vanuit de taalklas naar het VO; - vanuit de ISK naar het VO.</dc:title>
  <dc:creator>Marit Wolffenbuttel</dc:creator>
  <cp:lastModifiedBy>Marit Wolffenbuttel</cp:lastModifiedBy>
  <cp:revision>15</cp:revision>
  <dcterms:created xsi:type="dcterms:W3CDTF">2024-09-17T14:14:36Z</dcterms:created>
  <dcterms:modified xsi:type="dcterms:W3CDTF">2024-11-21T17:25:42Z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0x010100BD236F481C17994298056D3DD2C8433A</vt:lpwstr>
  </property>
</Properties>
</file>