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12" r:id="rId4"/>
  </p:sldMasterIdLst>
  <p:notesMasterIdLst>
    <p:notesMasterId r:id="rId17"/>
  </p:notesMasterIdLst>
  <p:handoutMasterIdLst>
    <p:handoutMasterId r:id="rId18"/>
  </p:handoutMasterIdLst>
  <p:sldIdLst>
    <p:sldId id="262" r:id="rId5"/>
    <p:sldId id="265" r:id="rId6"/>
    <p:sldId id="259" r:id="rId7"/>
    <p:sldId id="268" r:id="rId8"/>
    <p:sldId id="276" r:id="rId9"/>
    <p:sldId id="275" r:id="rId10"/>
    <p:sldId id="261" r:id="rId11"/>
    <p:sldId id="273" r:id="rId12"/>
    <p:sldId id="274" r:id="rId13"/>
    <p:sldId id="272" r:id="rId14"/>
    <p:sldId id="271" r:id="rId15"/>
    <p:sldId id="267" r:id="rId16"/>
  </p:sldIdLst>
  <p:sldSz cx="12192000" cy="6858000"/>
  <p:notesSz cx="6858000" cy="9144000"/>
  <p:defaultTextStyle>
    <a:defPPr rtl="0">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AAAE69-619A-1F06-07F4-1C333A648AF5}" v="96" dt="2022-11-15T11:59:50.792"/>
    <p1510:client id="{3B8D826A-7507-490E-ABE7-98741EFC1520}" v="18" dt="2022-11-02T08:42:07.071"/>
    <p1510:client id="{74CEC405-541D-DDAD-8612-516E08B6F91E}" v="32" dt="2022-11-15T11:52:20.642"/>
    <p1510:client id="{D268AE0B-8F66-4664-9A9A-1B3795AAFCE6}" v="3" dt="2022-11-15T10:20:16.225"/>
    <p1510:client id="{ED967F10-8E77-07F6-77ED-85A4E3F365BB}" v="185" dt="2022-11-08T13:01:40.1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7" d="100"/>
          <a:sy n="147" d="100"/>
        </p:scale>
        <p:origin x="774" y="10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nl-NL" noProof="0"/>
      </a:pPr>
      <a:endParaRPr lang="nl-NL"/>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lang="nl-NL" noProof="0"/>
      </a:pPr>
      <a:endParaRPr lang="nl-NL"/>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colors2.xml><?xml version="1.0" encoding="utf-8"?>
<cs:colorStyle xmlns:cs="http://schemas.microsoft.com/office/drawing/2012/chartStyle" xmlns:a="http://schemas.openxmlformats.org/drawingml/2006/main" meth="acrossLinear" id="2">
  <a:schemeClr val="accent1"/>
  <a:schemeClr val="accent2"/>
  <a:schemeClr val="accent3"/>
  <a:schemeClr val="accent4"/>
  <a:schemeClr val="accent5"/>
  <a:schemeClr val="accent6"/>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18/5/colors/Iconchunking_neutralicontext_accent5_2">
  <dgm:title val=""/>
  <dgm:desc val=""/>
  <dgm:catLst>
    <dgm:cat type="accent5" pri="15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dgm:fillClrLst>
    <dgm:linClrLst meth="repeat">
      <a:schemeClr val="lt1">
        <a:alpha val="0"/>
      </a:schemeClr>
    </dgm:linClrLst>
    <dgm:effectClrLst/>
    <dgm:txLinClrLst/>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720856-93F0-4CC7-B7FD-2466914A11D4}" type="doc">
      <dgm:prSet loTypeId="urn:microsoft.com/office/officeart/2018/2/layout/IconVerticalSolidList#1" loCatId="icon" qsTypeId="urn:microsoft.com/office/officeart/2005/8/quickstyle/simple1" qsCatId="simple" csTypeId="urn:microsoft.com/office/officeart/2018/5/colors/Iconchunking_neutralicontext_accent5_2" csCatId="accent5" phldr="1"/>
      <dgm:spPr/>
    </dgm:pt>
    <dgm:pt modelId="{4AF52931-E4CA-4429-AACB-B8747CDB2409}">
      <dgm:prSet phldrT="[Text]"/>
      <dgm:spPr/>
      <dgm:t>
        <a:bodyPr rtlCol="0"/>
        <a:lstStyle/>
        <a:p>
          <a:pPr>
            <a:lnSpc>
              <a:spcPct val="100000"/>
            </a:lnSpc>
          </a:pPr>
          <a:r>
            <a:rPr lang="nl-NL" noProof="0"/>
            <a:t>Inleiding</a:t>
          </a:r>
        </a:p>
      </dgm:t>
    </dgm:pt>
    <dgm:pt modelId="{67B2FC97-2FAE-4EFE-9DEE-E4216C657F35}" type="parTrans" cxnId="{F82329C8-C3B2-4E9B-9033-528488D72705}">
      <dgm:prSet/>
      <dgm:spPr/>
      <dgm:t>
        <a:bodyPr rtlCol="0"/>
        <a:lstStyle/>
        <a:p>
          <a:pPr rtl="0"/>
          <a:endParaRPr lang="nl-NL" noProof="0"/>
        </a:p>
      </dgm:t>
    </dgm:pt>
    <dgm:pt modelId="{D86AF01C-9CBC-41F8-9354-48CD82BDFDC9}" type="sibTrans" cxnId="{F82329C8-C3B2-4E9B-9033-528488D72705}">
      <dgm:prSet/>
      <dgm:spPr/>
      <dgm:t>
        <a:bodyPr rtlCol="0"/>
        <a:lstStyle/>
        <a:p>
          <a:pPr rtl="0"/>
          <a:endParaRPr lang="nl-NL" noProof="0"/>
        </a:p>
      </dgm:t>
    </dgm:pt>
    <dgm:pt modelId="{81BEB84D-9A77-49C6-9301-B3359FCAC75F}">
      <dgm:prSet phldrT="[Text]"/>
      <dgm:spPr/>
      <dgm:t>
        <a:bodyPr rtlCol="0"/>
        <a:lstStyle/>
        <a:p>
          <a:pPr>
            <a:lnSpc>
              <a:spcPct val="100000"/>
            </a:lnSpc>
          </a:pPr>
          <a:r>
            <a:rPr lang="nl-NL" noProof="0"/>
            <a:t>VMBO in het kort</a:t>
          </a:r>
        </a:p>
      </dgm:t>
    </dgm:pt>
    <dgm:pt modelId="{AE4D0D43-0332-4F79-8D35-BCD8C10758AE}" type="parTrans" cxnId="{420EF6C4-7321-43BE-A2FC-253606B1E06A}">
      <dgm:prSet/>
      <dgm:spPr/>
      <dgm:t>
        <a:bodyPr rtlCol="0"/>
        <a:lstStyle/>
        <a:p>
          <a:pPr rtl="0"/>
          <a:endParaRPr lang="nl-NL" noProof="0"/>
        </a:p>
      </dgm:t>
    </dgm:pt>
    <dgm:pt modelId="{5D260F18-25D2-4074-87F1-7E78DDA61C58}" type="sibTrans" cxnId="{420EF6C4-7321-43BE-A2FC-253606B1E06A}">
      <dgm:prSet/>
      <dgm:spPr/>
      <dgm:t>
        <a:bodyPr rtlCol="0"/>
        <a:lstStyle/>
        <a:p>
          <a:pPr rtl="0"/>
          <a:endParaRPr lang="nl-NL" noProof="0"/>
        </a:p>
      </dgm:t>
    </dgm:pt>
    <dgm:pt modelId="{BFF9359E-E9B1-4B73-BACC-2C7988765B16}">
      <dgm:prSet phldrT="[Text]"/>
      <dgm:spPr/>
      <dgm:t>
        <a:bodyPr rtlCol="0"/>
        <a:lstStyle/>
        <a:p>
          <a:pPr>
            <a:lnSpc>
              <a:spcPct val="100000"/>
            </a:lnSpc>
          </a:pPr>
          <a:r>
            <a:rPr lang="nl-NL" noProof="0"/>
            <a:t>Verschillen per niveau</a:t>
          </a:r>
        </a:p>
      </dgm:t>
    </dgm:pt>
    <dgm:pt modelId="{6E0A40FA-1B79-4089-8B9A-3BA22865FE4E}" type="parTrans" cxnId="{516EC545-1971-48B3-978C-4756FCDCCFD9}">
      <dgm:prSet/>
      <dgm:spPr/>
      <dgm:t>
        <a:bodyPr rtlCol="0"/>
        <a:lstStyle/>
        <a:p>
          <a:pPr rtl="0"/>
          <a:endParaRPr lang="nl-NL" noProof="0"/>
        </a:p>
      </dgm:t>
    </dgm:pt>
    <dgm:pt modelId="{1CEF1965-C516-4C44-BAE3-2FA3F5116930}" type="sibTrans" cxnId="{516EC545-1971-48B3-978C-4756FCDCCFD9}">
      <dgm:prSet/>
      <dgm:spPr/>
      <dgm:t>
        <a:bodyPr rtlCol="0"/>
        <a:lstStyle/>
        <a:p>
          <a:pPr rtl="0"/>
          <a:endParaRPr lang="nl-NL" noProof="0"/>
        </a:p>
      </dgm:t>
    </dgm:pt>
    <dgm:pt modelId="{14C0A7A2-A93D-46D4-9253-8475FBCD3C08}">
      <dgm:prSet phldrT="[Text]"/>
      <dgm:spPr/>
      <dgm:t>
        <a:bodyPr rtlCol="0"/>
        <a:lstStyle/>
        <a:p>
          <a:pPr>
            <a:lnSpc>
              <a:spcPct val="100000"/>
            </a:lnSpc>
          </a:pPr>
          <a:r>
            <a:rPr lang="nl-NL" noProof="0"/>
            <a:t>Onderbouw</a:t>
          </a:r>
        </a:p>
      </dgm:t>
    </dgm:pt>
    <dgm:pt modelId="{CEF672C5-4865-4AB8-9F0C-74C209171800}" type="parTrans" cxnId="{5F048D88-20F3-4BD9-A4E5-34D890929CE8}">
      <dgm:prSet/>
      <dgm:spPr/>
      <dgm:t>
        <a:bodyPr/>
        <a:lstStyle/>
        <a:p>
          <a:endParaRPr lang="nl-NL"/>
        </a:p>
      </dgm:t>
    </dgm:pt>
    <dgm:pt modelId="{B1F6871A-EAF0-4B47-8ED5-9082994E8A14}" type="sibTrans" cxnId="{5F048D88-20F3-4BD9-A4E5-34D890929CE8}">
      <dgm:prSet/>
      <dgm:spPr/>
      <dgm:t>
        <a:bodyPr/>
        <a:lstStyle/>
        <a:p>
          <a:endParaRPr lang="nl-NL"/>
        </a:p>
      </dgm:t>
    </dgm:pt>
    <dgm:pt modelId="{9310ED60-5610-4D0F-8E66-EA130518C3D2}">
      <dgm:prSet phldrT="[Text]"/>
      <dgm:spPr/>
      <dgm:t>
        <a:bodyPr rtlCol="0"/>
        <a:lstStyle/>
        <a:p>
          <a:pPr>
            <a:lnSpc>
              <a:spcPct val="100000"/>
            </a:lnSpc>
          </a:pPr>
          <a:r>
            <a:rPr lang="nl-NL" noProof="0"/>
            <a:t>Bovenbouw</a:t>
          </a:r>
        </a:p>
      </dgm:t>
    </dgm:pt>
    <dgm:pt modelId="{E09D55AE-DAB6-4B83-B40B-A923C8FC81DE}" type="parTrans" cxnId="{8DB65F48-DB6F-46D8-B5A8-579E15047074}">
      <dgm:prSet/>
      <dgm:spPr/>
      <dgm:t>
        <a:bodyPr/>
        <a:lstStyle/>
        <a:p>
          <a:endParaRPr lang="nl-NL"/>
        </a:p>
      </dgm:t>
    </dgm:pt>
    <dgm:pt modelId="{9210C228-2C9B-4FE7-81C9-F75B4542C0F9}" type="sibTrans" cxnId="{8DB65F48-DB6F-46D8-B5A8-579E15047074}">
      <dgm:prSet/>
      <dgm:spPr/>
      <dgm:t>
        <a:bodyPr/>
        <a:lstStyle/>
        <a:p>
          <a:endParaRPr lang="nl-NL"/>
        </a:p>
      </dgm:t>
    </dgm:pt>
    <dgm:pt modelId="{536D0097-A245-4152-8984-CC3ABB7DF273}" type="pres">
      <dgm:prSet presAssocID="{C7720856-93F0-4CC7-B7FD-2466914A11D4}" presName="root" presStyleCnt="0">
        <dgm:presLayoutVars>
          <dgm:dir/>
          <dgm:resizeHandles val="exact"/>
        </dgm:presLayoutVars>
      </dgm:prSet>
      <dgm:spPr/>
    </dgm:pt>
    <dgm:pt modelId="{DB8DBD9D-81A4-425A-BACC-11558B39BA4F}" type="pres">
      <dgm:prSet presAssocID="{4AF52931-E4CA-4429-AACB-B8747CDB2409}" presName="compNode" presStyleCnt="0"/>
      <dgm:spPr/>
    </dgm:pt>
    <dgm:pt modelId="{DE4D0CB4-0619-47EF-A746-365405D39958}" type="pres">
      <dgm:prSet presAssocID="{4AF52931-E4CA-4429-AACB-B8747CDB2409}" presName="bgRect" presStyleLbl="bgShp" presStyleIdx="0" presStyleCnt="5"/>
      <dgm:spPr/>
    </dgm:pt>
    <dgm:pt modelId="{ABC6D826-A6E6-42EC-BF0E-9025B33009B2}" type="pres">
      <dgm:prSet presAssocID="{4AF52931-E4CA-4429-AACB-B8747CDB240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agnifying glass"/>
        </a:ext>
      </dgm:extLst>
    </dgm:pt>
    <dgm:pt modelId="{3E7294FB-7627-4D43-88C1-EE466B3369AD}" type="pres">
      <dgm:prSet presAssocID="{4AF52931-E4CA-4429-AACB-B8747CDB2409}" presName="spaceRect" presStyleCnt="0"/>
      <dgm:spPr/>
    </dgm:pt>
    <dgm:pt modelId="{573FC8C9-03E6-4269-9DB7-824A4479C21C}" type="pres">
      <dgm:prSet presAssocID="{4AF52931-E4CA-4429-AACB-B8747CDB2409}" presName="parTx" presStyleLbl="revTx" presStyleIdx="0" presStyleCnt="5">
        <dgm:presLayoutVars>
          <dgm:chMax val="0"/>
          <dgm:chPref val="0"/>
        </dgm:presLayoutVars>
      </dgm:prSet>
      <dgm:spPr/>
    </dgm:pt>
    <dgm:pt modelId="{5F2C253B-D9B7-4F6A-BC58-58675D37BE4B}" type="pres">
      <dgm:prSet presAssocID="{D86AF01C-9CBC-41F8-9354-48CD82BDFDC9}" presName="sibTrans" presStyleCnt="0"/>
      <dgm:spPr/>
    </dgm:pt>
    <dgm:pt modelId="{6802359D-3E26-495D-95C0-D50D2FF0A0AB}" type="pres">
      <dgm:prSet presAssocID="{81BEB84D-9A77-49C6-9301-B3359FCAC75F}" presName="compNode" presStyleCnt="0"/>
      <dgm:spPr/>
    </dgm:pt>
    <dgm:pt modelId="{B58CA141-504B-412A-818E-73651C363A3D}" type="pres">
      <dgm:prSet presAssocID="{81BEB84D-9A77-49C6-9301-B3359FCAC75F}" presName="bgRect" presStyleLbl="bgShp" presStyleIdx="1" presStyleCnt="5"/>
      <dgm:spPr/>
    </dgm:pt>
    <dgm:pt modelId="{AFC95015-001F-49EB-8731-0714E310C46E}" type="pres">
      <dgm:prSet presAssocID="{81BEB84D-9A77-49C6-9301-B3359FCAC75F}"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D4F75FDB-FBCC-4B87-AABC-5ADBB261BB02}" type="pres">
      <dgm:prSet presAssocID="{81BEB84D-9A77-49C6-9301-B3359FCAC75F}" presName="spaceRect" presStyleCnt="0"/>
      <dgm:spPr/>
    </dgm:pt>
    <dgm:pt modelId="{8C6416B8-BF6E-4B19-A8CD-80E01FEB1ED8}" type="pres">
      <dgm:prSet presAssocID="{81BEB84D-9A77-49C6-9301-B3359FCAC75F}" presName="parTx" presStyleLbl="revTx" presStyleIdx="1" presStyleCnt="5">
        <dgm:presLayoutVars>
          <dgm:chMax val="0"/>
          <dgm:chPref val="0"/>
        </dgm:presLayoutVars>
      </dgm:prSet>
      <dgm:spPr/>
    </dgm:pt>
    <dgm:pt modelId="{91C06081-CFBE-49AB-AE47-FB2FE4BD1620}" type="pres">
      <dgm:prSet presAssocID="{5D260F18-25D2-4074-87F1-7E78DDA61C58}" presName="sibTrans" presStyleCnt="0"/>
      <dgm:spPr/>
    </dgm:pt>
    <dgm:pt modelId="{780F5C81-E187-46CA-9F2B-7655A74715CA}" type="pres">
      <dgm:prSet presAssocID="{BFF9359E-E9B1-4B73-BACC-2C7988765B16}" presName="compNode" presStyleCnt="0"/>
      <dgm:spPr/>
    </dgm:pt>
    <dgm:pt modelId="{2DD6782C-3741-43AC-8E3F-C7C2A5A092FE}" type="pres">
      <dgm:prSet presAssocID="{BFF9359E-E9B1-4B73-BACC-2C7988765B16}" presName="bgRect" presStyleLbl="bgShp" presStyleIdx="2" presStyleCnt="5"/>
      <dgm:spPr/>
    </dgm:pt>
    <dgm:pt modelId="{22E3D4D5-84E6-41EE-BF94-D56D24841B8B}" type="pres">
      <dgm:prSet presAssocID="{BFF9359E-E9B1-4B73-BACC-2C7988765B1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97079802-B104-4A91-9CE1-92B9B5C9364A}" type="pres">
      <dgm:prSet presAssocID="{BFF9359E-E9B1-4B73-BACC-2C7988765B16}" presName="spaceRect" presStyleCnt="0"/>
      <dgm:spPr/>
    </dgm:pt>
    <dgm:pt modelId="{61C9C6B6-F051-4AFC-B696-34674ED32FC0}" type="pres">
      <dgm:prSet presAssocID="{BFF9359E-E9B1-4B73-BACC-2C7988765B16}" presName="parTx" presStyleLbl="revTx" presStyleIdx="2" presStyleCnt="5">
        <dgm:presLayoutVars>
          <dgm:chMax val="0"/>
          <dgm:chPref val="0"/>
        </dgm:presLayoutVars>
      </dgm:prSet>
      <dgm:spPr/>
    </dgm:pt>
    <dgm:pt modelId="{57018AEE-52B9-4C31-A364-DF402E9DA34B}" type="pres">
      <dgm:prSet presAssocID="{1CEF1965-C516-4C44-BAE3-2FA3F5116930}" presName="sibTrans" presStyleCnt="0"/>
      <dgm:spPr/>
    </dgm:pt>
    <dgm:pt modelId="{3772DB6D-0F47-4355-8E20-418CF0EFE809}" type="pres">
      <dgm:prSet presAssocID="{14C0A7A2-A93D-46D4-9253-8475FBCD3C08}" presName="compNode" presStyleCnt="0"/>
      <dgm:spPr/>
    </dgm:pt>
    <dgm:pt modelId="{A5B3158D-BB74-4A5B-AF06-F2001715DC1D}" type="pres">
      <dgm:prSet presAssocID="{14C0A7A2-A93D-46D4-9253-8475FBCD3C08}" presName="bgRect" presStyleLbl="bgShp" presStyleIdx="3" presStyleCnt="5"/>
      <dgm:spPr/>
    </dgm:pt>
    <dgm:pt modelId="{A47AD6F8-138A-4B5D-B545-F96408E24FCE}" type="pres">
      <dgm:prSet presAssocID="{14C0A7A2-A93D-46D4-9253-8475FBCD3C08}" presName="iconRect" presStyleLbl="node1" presStyleIdx="3" presStyleCnt="5"/>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Storytelling silhouet"/>
        </a:ext>
      </dgm:extLst>
    </dgm:pt>
    <dgm:pt modelId="{2985BBE6-FBC8-4261-908E-06C5A8113569}" type="pres">
      <dgm:prSet presAssocID="{14C0A7A2-A93D-46D4-9253-8475FBCD3C08}" presName="spaceRect" presStyleCnt="0"/>
      <dgm:spPr/>
    </dgm:pt>
    <dgm:pt modelId="{84067F8D-2049-40A7-AFBA-13CE4BF12089}" type="pres">
      <dgm:prSet presAssocID="{14C0A7A2-A93D-46D4-9253-8475FBCD3C08}" presName="parTx" presStyleLbl="revTx" presStyleIdx="3" presStyleCnt="5">
        <dgm:presLayoutVars>
          <dgm:chMax val="0"/>
          <dgm:chPref val="0"/>
        </dgm:presLayoutVars>
      </dgm:prSet>
      <dgm:spPr/>
    </dgm:pt>
    <dgm:pt modelId="{24225E5F-084F-441F-B926-FB263C79E166}" type="pres">
      <dgm:prSet presAssocID="{B1F6871A-EAF0-4B47-8ED5-9082994E8A14}" presName="sibTrans" presStyleCnt="0"/>
      <dgm:spPr/>
    </dgm:pt>
    <dgm:pt modelId="{F44C522F-C342-43A6-A421-D6AB2030672C}" type="pres">
      <dgm:prSet presAssocID="{9310ED60-5610-4D0F-8E66-EA130518C3D2}" presName="compNode" presStyleCnt="0"/>
      <dgm:spPr/>
    </dgm:pt>
    <dgm:pt modelId="{FF0FBE9D-1B7E-4FAC-ADFD-0858BE41777E}" type="pres">
      <dgm:prSet presAssocID="{9310ED60-5610-4D0F-8E66-EA130518C3D2}" presName="bgRect" presStyleLbl="bgShp" presStyleIdx="4" presStyleCnt="5"/>
      <dgm:spPr/>
    </dgm:pt>
    <dgm:pt modelId="{2086EC81-0932-425F-99E2-67F375CA2489}" type="pres">
      <dgm:prSet presAssocID="{9310ED60-5610-4D0F-8E66-EA130518C3D2}" presName="iconRect" presStyleLbl="node1" presStyleIdx="4" presStyleCnt="5"/>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Boeken met effen opvulling"/>
        </a:ext>
      </dgm:extLst>
    </dgm:pt>
    <dgm:pt modelId="{A33D62F7-6C24-4B36-9D2E-2B29844B5B1C}" type="pres">
      <dgm:prSet presAssocID="{9310ED60-5610-4D0F-8E66-EA130518C3D2}" presName="spaceRect" presStyleCnt="0"/>
      <dgm:spPr/>
    </dgm:pt>
    <dgm:pt modelId="{8F5DD2C4-D7FD-4CB0-9099-CABABE32AE23}" type="pres">
      <dgm:prSet presAssocID="{9310ED60-5610-4D0F-8E66-EA130518C3D2}" presName="parTx" presStyleLbl="revTx" presStyleIdx="4" presStyleCnt="5">
        <dgm:presLayoutVars>
          <dgm:chMax val="0"/>
          <dgm:chPref val="0"/>
        </dgm:presLayoutVars>
      </dgm:prSet>
      <dgm:spPr/>
    </dgm:pt>
  </dgm:ptLst>
  <dgm:cxnLst>
    <dgm:cxn modelId="{5429370B-E707-4777-A4FB-F3A5B753D8C5}" type="presOf" srcId="{9310ED60-5610-4D0F-8E66-EA130518C3D2}" destId="{8F5DD2C4-D7FD-4CB0-9099-CABABE32AE23}" srcOrd="0" destOrd="0" presId="urn:microsoft.com/office/officeart/2018/2/layout/IconVerticalSolidList#1"/>
    <dgm:cxn modelId="{6CE42D31-A5CD-4293-9252-02BB7390D545}" type="presOf" srcId="{4AF52931-E4CA-4429-AACB-B8747CDB2409}" destId="{573FC8C9-03E6-4269-9DB7-824A4479C21C}" srcOrd="0" destOrd="0" presId="urn:microsoft.com/office/officeart/2018/2/layout/IconVerticalSolidList#1"/>
    <dgm:cxn modelId="{516EC545-1971-48B3-978C-4756FCDCCFD9}" srcId="{C7720856-93F0-4CC7-B7FD-2466914A11D4}" destId="{BFF9359E-E9B1-4B73-BACC-2C7988765B16}" srcOrd="2" destOrd="0" parTransId="{6E0A40FA-1B79-4089-8B9A-3BA22865FE4E}" sibTransId="{1CEF1965-C516-4C44-BAE3-2FA3F5116930}"/>
    <dgm:cxn modelId="{8DB65F48-DB6F-46D8-B5A8-579E15047074}" srcId="{C7720856-93F0-4CC7-B7FD-2466914A11D4}" destId="{9310ED60-5610-4D0F-8E66-EA130518C3D2}" srcOrd="4" destOrd="0" parTransId="{E09D55AE-DAB6-4B83-B40B-A923C8FC81DE}" sibTransId="{9210C228-2C9B-4FE7-81C9-F75B4542C0F9}"/>
    <dgm:cxn modelId="{F9899549-F706-4D9A-8D30-CC87785A4BD1}" type="presOf" srcId="{BFF9359E-E9B1-4B73-BACC-2C7988765B16}" destId="{61C9C6B6-F051-4AFC-B696-34674ED32FC0}" srcOrd="0" destOrd="0" presId="urn:microsoft.com/office/officeart/2018/2/layout/IconVerticalSolidList#1"/>
    <dgm:cxn modelId="{745B6C74-C9FD-47F7-996E-2D57D164A5C8}" type="presOf" srcId="{81BEB84D-9A77-49C6-9301-B3359FCAC75F}" destId="{8C6416B8-BF6E-4B19-A8CD-80E01FEB1ED8}" srcOrd="0" destOrd="0" presId="urn:microsoft.com/office/officeart/2018/2/layout/IconVerticalSolidList#1"/>
    <dgm:cxn modelId="{5F048D88-20F3-4BD9-A4E5-34D890929CE8}" srcId="{C7720856-93F0-4CC7-B7FD-2466914A11D4}" destId="{14C0A7A2-A93D-46D4-9253-8475FBCD3C08}" srcOrd="3" destOrd="0" parTransId="{CEF672C5-4865-4AB8-9F0C-74C209171800}" sibTransId="{B1F6871A-EAF0-4B47-8ED5-9082994E8A14}"/>
    <dgm:cxn modelId="{420EF6C4-7321-43BE-A2FC-253606B1E06A}" srcId="{C7720856-93F0-4CC7-B7FD-2466914A11D4}" destId="{81BEB84D-9A77-49C6-9301-B3359FCAC75F}" srcOrd="1" destOrd="0" parTransId="{AE4D0D43-0332-4F79-8D35-BCD8C10758AE}" sibTransId="{5D260F18-25D2-4074-87F1-7E78DDA61C58}"/>
    <dgm:cxn modelId="{F82329C8-C3B2-4E9B-9033-528488D72705}" srcId="{C7720856-93F0-4CC7-B7FD-2466914A11D4}" destId="{4AF52931-E4CA-4429-AACB-B8747CDB2409}" srcOrd="0" destOrd="0" parTransId="{67B2FC97-2FAE-4EFE-9DEE-E4216C657F35}" sibTransId="{D86AF01C-9CBC-41F8-9354-48CD82BDFDC9}"/>
    <dgm:cxn modelId="{0314A3D2-5E17-48C8-86C5-FD62237EACB0}" type="presOf" srcId="{C7720856-93F0-4CC7-B7FD-2466914A11D4}" destId="{536D0097-A245-4152-8984-CC3ABB7DF273}" srcOrd="0" destOrd="0" presId="urn:microsoft.com/office/officeart/2018/2/layout/IconVerticalSolidList#1"/>
    <dgm:cxn modelId="{DEB8A5EE-1DA3-475F-8038-4D040F410D61}" type="presOf" srcId="{14C0A7A2-A93D-46D4-9253-8475FBCD3C08}" destId="{84067F8D-2049-40A7-AFBA-13CE4BF12089}" srcOrd="0" destOrd="0" presId="urn:microsoft.com/office/officeart/2018/2/layout/IconVerticalSolidList#1"/>
    <dgm:cxn modelId="{98B89911-E2C3-40B5-8E4D-32E9D5AF57FA}" type="presParOf" srcId="{536D0097-A245-4152-8984-CC3ABB7DF273}" destId="{DB8DBD9D-81A4-425A-BACC-11558B39BA4F}" srcOrd="0" destOrd="0" presId="urn:microsoft.com/office/officeart/2018/2/layout/IconVerticalSolidList#1"/>
    <dgm:cxn modelId="{AC1D2426-5DFE-4D6E-A87C-447D261455F2}" type="presParOf" srcId="{DB8DBD9D-81A4-425A-BACC-11558B39BA4F}" destId="{DE4D0CB4-0619-47EF-A746-365405D39958}" srcOrd="0" destOrd="0" presId="urn:microsoft.com/office/officeart/2018/2/layout/IconVerticalSolidList#1"/>
    <dgm:cxn modelId="{1D260F22-1154-411C-BE72-65712F06CB44}" type="presParOf" srcId="{DB8DBD9D-81A4-425A-BACC-11558B39BA4F}" destId="{ABC6D826-A6E6-42EC-BF0E-9025B33009B2}" srcOrd="1" destOrd="0" presId="urn:microsoft.com/office/officeart/2018/2/layout/IconVerticalSolidList#1"/>
    <dgm:cxn modelId="{851491A2-CC50-4F98-8620-1B16BCAA1E5F}" type="presParOf" srcId="{DB8DBD9D-81A4-425A-BACC-11558B39BA4F}" destId="{3E7294FB-7627-4D43-88C1-EE466B3369AD}" srcOrd="2" destOrd="0" presId="urn:microsoft.com/office/officeart/2018/2/layout/IconVerticalSolidList#1"/>
    <dgm:cxn modelId="{334AEA8F-9DBB-474B-B77E-C1F08C98FC4E}" type="presParOf" srcId="{DB8DBD9D-81A4-425A-BACC-11558B39BA4F}" destId="{573FC8C9-03E6-4269-9DB7-824A4479C21C}" srcOrd="3" destOrd="0" presId="urn:microsoft.com/office/officeart/2018/2/layout/IconVerticalSolidList#1"/>
    <dgm:cxn modelId="{254B904F-3F35-42D3-93F4-1CDEA88A8153}" type="presParOf" srcId="{536D0097-A245-4152-8984-CC3ABB7DF273}" destId="{5F2C253B-D9B7-4F6A-BC58-58675D37BE4B}" srcOrd="1" destOrd="0" presId="urn:microsoft.com/office/officeart/2018/2/layout/IconVerticalSolidList#1"/>
    <dgm:cxn modelId="{EA473A5F-67A7-465E-8AF0-BCC7AA4998D7}" type="presParOf" srcId="{536D0097-A245-4152-8984-CC3ABB7DF273}" destId="{6802359D-3E26-495D-95C0-D50D2FF0A0AB}" srcOrd="2" destOrd="0" presId="urn:microsoft.com/office/officeart/2018/2/layout/IconVerticalSolidList#1"/>
    <dgm:cxn modelId="{3EA1E20D-3681-4C75-B15D-5D1DD3930DEE}" type="presParOf" srcId="{6802359D-3E26-495D-95C0-D50D2FF0A0AB}" destId="{B58CA141-504B-412A-818E-73651C363A3D}" srcOrd="0" destOrd="0" presId="urn:microsoft.com/office/officeart/2018/2/layout/IconVerticalSolidList#1"/>
    <dgm:cxn modelId="{FDCE3AB2-924B-400D-A9DE-D08297DAF291}" type="presParOf" srcId="{6802359D-3E26-495D-95C0-D50D2FF0A0AB}" destId="{AFC95015-001F-49EB-8731-0714E310C46E}" srcOrd="1" destOrd="0" presId="urn:microsoft.com/office/officeart/2018/2/layout/IconVerticalSolidList#1"/>
    <dgm:cxn modelId="{BDA015F8-97AE-48DF-93CC-7552465E4756}" type="presParOf" srcId="{6802359D-3E26-495D-95C0-D50D2FF0A0AB}" destId="{D4F75FDB-FBCC-4B87-AABC-5ADBB261BB02}" srcOrd="2" destOrd="0" presId="urn:microsoft.com/office/officeart/2018/2/layout/IconVerticalSolidList#1"/>
    <dgm:cxn modelId="{9F0D6FCF-B728-4D45-BA20-DEE7162FFE27}" type="presParOf" srcId="{6802359D-3E26-495D-95C0-D50D2FF0A0AB}" destId="{8C6416B8-BF6E-4B19-A8CD-80E01FEB1ED8}" srcOrd="3" destOrd="0" presId="urn:microsoft.com/office/officeart/2018/2/layout/IconVerticalSolidList#1"/>
    <dgm:cxn modelId="{473851C0-4FDC-4DB1-8FC0-25AAC7B6CF71}" type="presParOf" srcId="{536D0097-A245-4152-8984-CC3ABB7DF273}" destId="{91C06081-CFBE-49AB-AE47-FB2FE4BD1620}" srcOrd="3" destOrd="0" presId="urn:microsoft.com/office/officeart/2018/2/layout/IconVerticalSolidList#1"/>
    <dgm:cxn modelId="{9CA6B505-46F0-4253-ADF2-226B921D100B}" type="presParOf" srcId="{536D0097-A245-4152-8984-CC3ABB7DF273}" destId="{780F5C81-E187-46CA-9F2B-7655A74715CA}" srcOrd="4" destOrd="0" presId="urn:microsoft.com/office/officeart/2018/2/layout/IconVerticalSolidList#1"/>
    <dgm:cxn modelId="{9D4847BD-25B9-4A68-8068-0711BBEAA0D7}" type="presParOf" srcId="{780F5C81-E187-46CA-9F2B-7655A74715CA}" destId="{2DD6782C-3741-43AC-8E3F-C7C2A5A092FE}" srcOrd="0" destOrd="0" presId="urn:microsoft.com/office/officeart/2018/2/layout/IconVerticalSolidList#1"/>
    <dgm:cxn modelId="{59281DA9-0529-406E-9193-EE63F35ED646}" type="presParOf" srcId="{780F5C81-E187-46CA-9F2B-7655A74715CA}" destId="{22E3D4D5-84E6-41EE-BF94-D56D24841B8B}" srcOrd="1" destOrd="0" presId="urn:microsoft.com/office/officeart/2018/2/layout/IconVerticalSolidList#1"/>
    <dgm:cxn modelId="{A8B9FF69-B1EC-4F7B-AF3A-3114F1BD1D77}" type="presParOf" srcId="{780F5C81-E187-46CA-9F2B-7655A74715CA}" destId="{97079802-B104-4A91-9CE1-92B9B5C9364A}" srcOrd="2" destOrd="0" presId="urn:microsoft.com/office/officeart/2018/2/layout/IconVerticalSolidList#1"/>
    <dgm:cxn modelId="{B7EF2B86-7E13-4C54-9A10-7AF5ADA58315}" type="presParOf" srcId="{780F5C81-E187-46CA-9F2B-7655A74715CA}" destId="{61C9C6B6-F051-4AFC-B696-34674ED32FC0}" srcOrd="3" destOrd="0" presId="urn:microsoft.com/office/officeart/2018/2/layout/IconVerticalSolidList#1"/>
    <dgm:cxn modelId="{60F648FA-74CF-4570-A260-DDA224D2132C}" type="presParOf" srcId="{536D0097-A245-4152-8984-CC3ABB7DF273}" destId="{57018AEE-52B9-4C31-A364-DF402E9DA34B}" srcOrd="5" destOrd="0" presId="urn:microsoft.com/office/officeart/2018/2/layout/IconVerticalSolidList#1"/>
    <dgm:cxn modelId="{ECA60061-999D-4A93-920A-489866EDE542}" type="presParOf" srcId="{536D0097-A245-4152-8984-CC3ABB7DF273}" destId="{3772DB6D-0F47-4355-8E20-418CF0EFE809}" srcOrd="6" destOrd="0" presId="urn:microsoft.com/office/officeart/2018/2/layout/IconVerticalSolidList#1"/>
    <dgm:cxn modelId="{33806721-B7C2-4D36-A5DF-11E8436FD173}" type="presParOf" srcId="{3772DB6D-0F47-4355-8E20-418CF0EFE809}" destId="{A5B3158D-BB74-4A5B-AF06-F2001715DC1D}" srcOrd="0" destOrd="0" presId="urn:microsoft.com/office/officeart/2018/2/layout/IconVerticalSolidList#1"/>
    <dgm:cxn modelId="{110D9059-51E6-4941-AF08-C8EAE6D69F8A}" type="presParOf" srcId="{3772DB6D-0F47-4355-8E20-418CF0EFE809}" destId="{A47AD6F8-138A-4B5D-B545-F96408E24FCE}" srcOrd="1" destOrd="0" presId="urn:microsoft.com/office/officeart/2018/2/layout/IconVerticalSolidList#1"/>
    <dgm:cxn modelId="{B0F9F552-30B9-4C98-9AC5-190EAA7E64D9}" type="presParOf" srcId="{3772DB6D-0F47-4355-8E20-418CF0EFE809}" destId="{2985BBE6-FBC8-4261-908E-06C5A8113569}" srcOrd="2" destOrd="0" presId="urn:microsoft.com/office/officeart/2018/2/layout/IconVerticalSolidList#1"/>
    <dgm:cxn modelId="{F65B097A-AE6D-43B4-A72D-4040A3AD3174}" type="presParOf" srcId="{3772DB6D-0F47-4355-8E20-418CF0EFE809}" destId="{84067F8D-2049-40A7-AFBA-13CE4BF12089}" srcOrd="3" destOrd="0" presId="urn:microsoft.com/office/officeart/2018/2/layout/IconVerticalSolidList#1"/>
    <dgm:cxn modelId="{0D253669-DD7E-478A-9889-37BEEF4B67D7}" type="presParOf" srcId="{536D0097-A245-4152-8984-CC3ABB7DF273}" destId="{24225E5F-084F-441F-B926-FB263C79E166}" srcOrd="7" destOrd="0" presId="urn:microsoft.com/office/officeart/2018/2/layout/IconVerticalSolidList#1"/>
    <dgm:cxn modelId="{C015DBF5-6AFA-401B-ABFC-EC63843A097B}" type="presParOf" srcId="{536D0097-A245-4152-8984-CC3ABB7DF273}" destId="{F44C522F-C342-43A6-A421-D6AB2030672C}" srcOrd="8" destOrd="0" presId="urn:microsoft.com/office/officeart/2018/2/layout/IconVerticalSolidList#1"/>
    <dgm:cxn modelId="{EE358983-25CE-4BFD-9EC8-13F655DEA7D8}" type="presParOf" srcId="{F44C522F-C342-43A6-A421-D6AB2030672C}" destId="{FF0FBE9D-1B7E-4FAC-ADFD-0858BE41777E}" srcOrd="0" destOrd="0" presId="urn:microsoft.com/office/officeart/2018/2/layout/IconVerticalSolidList#1"/>
    <dgm:cxn modelId="{D5D66FED-D472-4DE3-8F27-38E5BDBED25F}" type="presParOf" srcId="{F44C522F-C342-43A6-A421-D6AB2030672C}" destId="{2086EC81-0932-425F-99E2-67F375CA2489}" srcOrd="1" destOrd="0" presId="urn:microsoft.com/office/officeart/2018/2/layout/IconVerticalSolidList#1"/>
    <dgm:cxn modelId="{BB057086-0959-447F-85E1-9D26B9EE5399}" type="presParOf" srcId="{F44C522F-C342-43A6-A421-D6AB2030672C}" destId="{A33D62F7-6C24-4B36-9D2E-2B29844B5B1C}" srcOrd="2" destOrd="0" presId="urn:microsoft.com/office/officeart/2018/2/layout/IconVerticalSolidList#1"/>
    <dgm:cxn modelId="{8A921EC9-C24D-466C-8253-8FB89B4DAC8D}" type="presParOf" srcId="{F44C522F-C342-43A6-A421-D6AB2030672C}" destId="{8F5DD2C4-D7FD-4CB0-9099-CABABE32AE23}" srcOrd="3" destOrd="0" presId="urn:microsoft.com/office/officeart/2018/2/layout/IconVerticalSolidLis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rtlCol="0"/>
        <a:lstStyle/>
        <a:p>
          <a:pPr rtl="0"/>
          <a:endParaRPr lang="en-US"/>
        </a:p>
      </dgm:t>
    </dgm:pt>
    <dgm:pt modelId="{AAC263CB-8256-4B03-92FE-1622698FB3E9}">
      <dgm:prSet custT="1"/>
      <dgm:spPr/>
      <dgm:t>
        <a:bodyPr rtlCol="0" anchor="ctr"/>
        <a:lstStyle/>
        <a:p>
          <a:pPr rtl="0"/>
          <a:r>
            <a:rPr lang="nl-NL" sz="2000" noProof="0">
              <a:solidFill>
                <a:schemeClr val="bg1"/>
              </a:solidFill>
            </a:rPr>
            <a:t>VMBO Basis</a:t>
          </a:r>
        </a:p>
      </dgm:t>
    </dgm:pt>
    <dgm:pt modelId="{0BEED663-FC38-4EAD-940F-4C475D2C87DB}" type="parTrans" cxnId="{C5E94186-9CB6-4C42-92B3-C546CC53A7B9}">
      <dgm:prSet/>
      <dgm:spPr/>
      <dgm:t>
        <a:bodyPr rtlCol="0"/>
        <a:lstStyle/>
        <a:p>
          <a:pPr rtl="0"/>
          <a:endParaRPr lang="nl-NL" sz="2000" noProof="0"/>
        </a:p>
      </dgm:t>
    </dgm:pt>
    <dgm:pt modelId="{808B76D0-8EC7-469A-93AC-7A6017188A9D}" type="sibTrans" cxnId="{C5E94186-9CB6-4C42-92B3-C546CC53A7B9}">
      <dgm:prSet custT="1"/>
      <dgm:spPr/>
      <dgm:t>
        <a:bodyPr rtlCol="0"/>
        <a:lstStyle/>
        <a:p>
          <a:pPr rtl="0"/>
          <a:endParaRPr lang="nl-NL" sz="2000" noProof="0"/>
        </a:p>
      </dgm:t>
    </dgm:pt>
    <dgm:pt modelId="{4E8D2E69-0173-4BD3-B96A-7A9C5DD12B47}">
      <dgm:prSet custT="1"/>
      <dgm:spPr/>
      <dgm:t>
        <a:bodyPr rtlCol="0" anchor="ctr"/>
        <a:lstStyle/>
        <a:p>
          <a:pPr rtl="0"/>
          <a:r>
            <a:rPr lang="nl-NL" sz="2000" noProof="0">
              <a:solidFill>
                <a:schemeClr val="bg1"/>
              </a:solidFill>
            </a:rPr>
            <a:t>VMBO Kader</a:t>
          </a:r>
        </a:p>
      </dgm:t>
    </dgm:pt>
    <dgm:pt modelId="{B954BF22-E3B3-4A1C-802E-590228BE2D9C}" type="parTrans" cxnId="{0F866C41-EB5F-47BD-A2CD-A58671F15B67}">
      <dgm:prSet/>
      <dgm:spPr/>
      <dgm:t>
        <a:bodyPr rtlCol="0"/>
        <a:lstStyle/>
        <a:p>
          <a:pPr rtl="0"/>
          <a:endParaRPr lang="nl-NL" sz="2000" noProof="0"/>
        </a:p>
      </dgm:t>
    </dgm:pt>
    <dgm:pt modelId="{FEF1E80E-8A9E-4B0A-817C-2A4CFDCF3FB2}" type="sibTrans" cxnId="{0F866C41-EB5F-47BD-A2CD-A58671F15B67}">
      <dgm:prSet custT="1"/>
      <dgm:spPr/>
      <dgm:t>
        <a:bodyPr rtlCol="0"/>
        <a:lstStyle/>
        <a:p>
          <a:pPr rtl="0"/>
          <a:endParaRPr lang="nl-NL" sz="2000" noProof="0"/>
        </a:p>
      </dgm:t>
    </dgm:pt>
    <dgm:pt modelId="{93A6A030-ABAB-4EFA-B539-0FDB3E07C1EF}">
      <dgm:prSet custT="1"/>
      <dgm:spPr/>
      <dgm:t>
        <a:bodyPr rtlCol="0" anchor="ctr"/>
        <a:lstStyle/>
        <a:p>
          <a:pPr rtl="0"/>
          <a:r>
            <a:rPr lang="nl-NL" sz="2000" noProof="0" dirty="0">
              <a:solidFill>
                <a:schemeClr val="bg1"/>
              </a:solidFill>
            </a:rPr>
            <a:t>VMBO-t </a:t>
          </a:r>
        </a:p>
      </dgm:t>
    </dgm:pt>
    <dgm:pt modelId="{3D674B97-6DC6-4A12-85BA-0976D3064237}" type="parTrans" cxnId="{4B40C8DC-6B57-4F5B-8440-7241C649700B}">
      <dgm:prSet/>
      <dgm:spPr/>
      <dgm:t>
        <a:bodyPr rtlCol="0"/>
        <a:lstStyle/>
        <a:p>
          <a:pPr rtl="0"/>
          <a:endParaRPr lang="nl-NL" sz="2000" noProof="0"/>
        </a:p>
      </dgm:t>
    </dgm:pt>
    <dgm:pt modelId="{BFE0749E-E343-4A6F-BD09-2810EE6B4BD7}" type="sibTrans" cxnId="{4B40C8DC-6B57-4F5B-8440-7241C649700B}">
      <dgm:prSet custT="1"/>
      <dgm:spPr/>
      <dgm:t>
        <a:bodyPr rtlCol="0"/>
        <a:lstStyle/>
        <a:p>
          <a:pPr rtl="0"/>
          <a:endParaRPr lang="nl-NL" sz="2000" noProof="0"/>
        </a:p>
      </dgm:t>
    </dgm:pt>
    <dgm:pt modelId="{76D56F19-2708-49DB-8F92-D8AC45F23A9A}">
      <dgm:prSet custT="1"/>
      <dgm:spPr>
        <a:solidFill>
          <a:schemeClr val="accent1"/>
        </a:solidFill>
      </dgm:spPr>
      <dgm:t>
        <a:bodyPr rtlCol="0" anchor="ctr"/>
        <a:lstStyle/>
        <a:p>
          <a:pPr rtl="0"/>
          <a:r>
            <a:rPr lang="nl-NL" sz="2000" noProof="0" dirty="0" err="1">
              <a:solidFill>
                <a:schemeClr val="bg1"/>
              </a:solidFill>
            </a:rPr>
            <a:t>Kansklassen</a:t>
          </a:r>
          <a:r>
            <a:rPr lang="nl-NL" sz="2000" noProof="0" dirty="0">
              <a:solidFill>
                <a:schemeClr val="bg1"/>
              </a:solidFill>
            </a:rPr>
            <a:t>:</a:t>
          </a:r>
        </a:p>
        <a:p>
          <a:pPr rtl="0"/>
          <a:r>
            <a:rPr lang="nl-NL" sz="2000" noProof="0" dirty="0">
              <a:solidFill>
                <a:schemeClr val="bg1"/>
              </a:solidFill>
            </a:rPr>
            <a:t>B/K of K/T</a:t>
          </a:r>
        </a:p>
      </dgm:t>
    </dgm:pt>
    <dgm:pt modelId="{9D5610C2-0A12-494A-AC46-8DD17C08B09F}" type="parTrans" cxnId="{32E90211-17E0-4DDF-9274-DD3E46D811B8}">
      <dgm:prSet/>
      <dgm:spPr/>
      <dgm:t>
        <a:bodyPr rtlCol="0"/>
        <a:lstStyle/>
        <a:p>
          <a:pPr rtl="0"/>
          <a:endParaRPr lang="nl-NL" sz="2000" noProof="0"/>
        </a:p>
      </dgm:t>
    </dgm:pt>
    <dgm:pt modelId="{EC8965A1-F755-4945-8AAC-DCF1F68F011E}" type="sibTrans" cxnId="{32E90211-17E0-4DDF-9274-DD3E46D811B8}">
      <dgm:prSet/>
      <dgm:spPr/>
      <dgm:t>
        <a:bodyPr rtlCol="0"/>
        <a:lstStyle/>
        <a:p>
          <a:pPr rtl="0"/>
          <a:endParaRPr lang="nl-NL" sz="2000" noProof="0"/>
        </a:p>
      </dgm:t>
    </dgm:pt>
    <dgm:pt modelId="{C7117AA3-29D3-A641-A58D-533CC172901B}" type="pres">
      <dgm:prSet presAssocID="{D4503D04-C97E-4622-AE07-D0307CB3B4CA}" presName="Name0" presStyleCnt="0">
        <dgm:presLayoutVars>
          <dgm:dir/>
          <dgm:resizeHandles val="exact"/>
        </dgm:presLayoutVars>
      </dgm:prSet>
      <dgm:spPr/>
    </dgm:pt>
    <dgm:pt modelId="{591CA60E-213E-7B4B-B9DE-D89D137D3DA9}" type="pres">
      <dgm:prSet presAssocID="{AAC263CB-8256-4B03-92FE-1622698FB3E9}" presName="node" presStyleLbl="node1" presStyleIdx="0" presStyleCnt="4">
        <dgm:presLayoutVars>
          <dgm:bulletEnabled val="1"/>
        </dgm:presLayoutVars>
      </dgm:prSet>
      <dgm:spPr/>
    </dgm:pt>
    <dgm:pt modelId="{0B9714F2-E001-9048-99B0-C46EAB1CEAC1}" type="pres">
      <dgm:prSet presAssocID="{808B76D0-8EC7-469A-93AC-7A6017188A9D}" presName="sibTrans" presStyleLbl="sibTrans1D1" presStyleIdx="0" presStyleCnt="3"/>
      <dgm:spPr/>
    </dgm:pt>
    <dgm:pt modelId="{DBF0B936-C069-4B45-92D0-BC84490381D7}" type="pres">
      <dgm:prSet presAssocID="{808B76D0-8EC7-469A-93AC-7A6017188A9D}" presName="connectorText" presStyleLbl="sibTrans1D1" presStyleIdx="0" presStyleCnt="3"/>
      <dgm:spPr/>
    </dgm:pt>
    <dgm:pt modelId="{1FC37317-8B75-7A4E-B46A-6C6A45F69C67}" type="pres">
      <dgm:prSet presAssocID="{4E8D2E69-0173-4BD3-B96A-7A9C5DD12B47}" presName="node" presStyleLbl="node1" presStyleIdx="1" presStyleCnt="4">
        <dgm:presLayoutVars>
          <dgm:bulletEnabled val="1"/>
        </dgm:presLayoutVars>
      </dgm:prSet>
      <dgm:spPr/>
    </dgm:pt>
    <dgm:pt modelId="{DD741774-D280-DD46-9C9B-33FE253D22FC}" type="pres">
      <dgm:prSet presAssocID="{FEF1E80E-8A9E-4B0A-817C-2A4CFDCF3FB2}" presName="sibTrans" presStyleLbl="sibTrans1D1" presStyleIdx="1" presStyleCnt="3"/>
      <dgm:spPr/>
    </dgm:pt>
    <dgm:pt modelId="{B4080084-7793-E342-92FE-F348EAFF157C}" type="pres">
      <dgm:prSet presAssocID="{FEF1E80E-8A9E-4B0A-817C-2A4CFDCF3FB2}" presName="connectorText" presStyleLbl="sibTrans1D1" presStyleIdx="1" presStyleCnt="3"/>
      <dgm:spPr/>
    </dgm:pt>
    <dgm:pt modelId="{F14BE627-E883-874F-A626-EC388DCE8D9B}" type="pres">
      <dgm:prSet presAssocID="{93A6A030-ABAB-4EFA-B539-0FDB3E07C1EF}" presName="node" presStyleLbl="node1" presStyleIdx="2" presStyleCnt="4" custLinFactNeighborX="-2796" custLinFactNeighborY="1">
        <dgm:presLayoutVars>
          <dgm:bulletEnabled val="1"/>
        </dgm:presLayoutVars>
      </dgm:prSet>
      <dgm:spPr/>
    </dgm:pt>
    <dgm:pt modelId="{63AED5AC-6A4E-294A-8C0F-D72D7D241108}" type="pres">
      <dgm:prSet presAssocID="{BFE0749E-E343-4A6F-BD09-2810EE6B4BD7}" presName="sibTrans" presStyleLbl="sibTrans1D1" presStyleIdx="2" presStyleCnt="3"/>
      <dgm:spPr/>
    </dgm:pt>
    <dgm:pt modelId="{A4A67B76-88B9-3B42-B3EF-AFCDA17E5E1C}" type="pres">
      <dgm:prSet presAssocID="{BFE0749E-E343-4A6F-BD09-2810EE6B4BD7}" presName="connectorText" presStyleLbl="sibTrans1D1" presStyleIdx="2" presStyleCnt="3"/>
      <dgm:spPr/>
    </dgm:pt>
    <dgm:pt modelId="{D42A6699-F599-8045-897A-5A654DF673C0}" type="pres">
      <dgm:prSet presAssocID="{76D56F19-2708-49DB-8F92-D8AC45F23A9A}" presName="node" presStyleLbl="node1" presStyleIdx="3" presStyleCnt="4">
        <dgm:presLayoutVars>
          <dgm:bulletEnabled val="1"/>
        </dgm:presLayoutVars>
      </dgm:prSet>
      <dgm:spPr/>
    </dgm:pt>
  </dgm:ptLst>
  <dgm:cxnLst>
    <dgm:cxn modelId="{66512605-B992-8044-B3E6-E4EF4B6992BD}" type="presOf" srcId="{FEF1E80E-8A9E-4B0A-817C-2A4CFDCF3FB2}" destId="{DD741774-D280-DD46-9C9B-33FE253D22FC}" srcOrd="0" destOrd="0" presId="urn:microsoft.com/office/officeart/2016/7/layout/RepeatingBendingProcessNew"/>
    <dgm:cxn modelId="{A9B54F08-706D-074E-8E9A-EBFEEAA22FAA}" type="presOf" srcId="{808B76D0-8EC7-469A-93AC-7A6017188A9D}" destId="{DBF0B936-C069-4B45-92D0-BC84490381D7}" srcOrd="1" destOrd="0" presId="urn:microsoft.com/office/officeart/2016/7/layout/RepeatingBendingProcessNew"/>
    <dgm:cxn modelId="{E8FDC109-B482-B84E-95EE-92A52C5C47F4}" type="presOf" srcId="{76D56F19-2708-49DB-8F92-D8AC45F23A9A}" destId="{D42A6699-F599-8045-897A-5A654DF673C0}" srcOrd="0" destOrd="0" presId="urn:microsoft.com/office/officeart/2016/7/layout/RepeatingBendingProcessNew"/>
    <dgm:cxn modelId="{32E90211-17E0-4DDF-9274-DD3E46D811B8}" srcId="{D4503D04-C97E-4622-AE07-D0307CB3B4CA}" destId="{76D56F19-2708-49DB-8F92-D8AC45F23A9A}" srcOrd="3" destOrd="0" parTransId="{9D5610C2-0A12-494A-AC46-8DD17C08B09F}" sibTransId="{EC8965A1-F755-4945-8AAC-DCF1F68F011E}"/>
    <dgm:cxn modelId="{00653E19-B8E7-A740-A472-1977092F60A0}" type="presOf" srcId="{4E8D2E69-0173-4BD3-B96A-7A9C5DD12B47}" destId="{1FC37317-8B75-7A4E-B46A-6C6A45F69C67}" srcOrd="0" destOrd="0" presId="urn:microsoft.com/office/officeart/2016/7/layout/RepeatingBendingProcessNew"/>
    <dgm:cxn modelId="{D907A31C-5CFB-374D-89E1-68F3C8505565}" type="presOf" srcId="{BFE0749E-E343-4A6F-BD09-2810EE6B4BD7}" destId="{A4A67B76-88B9-3B42-B3EF-AFCDA17E5E1C}" srcOrd="1" destOrd="0" presId="urn:microsoft.com/office/officeart/2016/7/layout/RepeatingBendingProcessNew"/>
    <dgm:cxn modelId="{0F866C41-EB5F-47BD-A2CD-A58671F15B67}" srcId="{D4503D04-C97E-4622-AE07-D0307CB3B4CA}" destId="{4E8D2E69-0173-4BD3-B96A-7A9C5DD12B47}" srcOrd="1" destOrd="0" parTransId="{B954BF22-E3B3-4A1C-802E-590228BE2D9C}" sibTransId="{FEF1E80E-8A9E-4B0A-817C-2A4CFDCF3FB2}"/>
    <dgm:cxn modelId="{6CE97453-8862-AD4C-A88F-D046002A23EE}" type="presOf" srcId="{FEF1E80E-8A9E-4B0A-817C-2A4CFDCF3FB2}" destId="{B4080084-7793-E342-92FE-F348EAFF157C}" srcOrd="1" destOrd="0" presId="urn:microsoft.com/office/officeart/2016/7/layout/RepeatingBendingProcessNew"/>
    <dgm:cxn modelId="{C5E94186-9CB6-4C42-92B3-C546CC53A7B9}" srcId="{D4503D04-C97E-4622-AE07-D0307CB3B4CA}" destId="{AAC263CB-8256-4B03-92FE-1622698FB3E9}" srcOrd="0" destOrd="0" parTransId="{0BEED663-FC38-4EAD-940F-4C475D2C87DB}" sibTransId="{808B76D0-8EC7-469A-93AC-7A6017188A9D}"/>
    <dgm:cxn modelId="{47016397-455F-EC49-8301-8A7FB8F85FB3}" type="presOf" srcId="{D4503D04-C97E-4622-AE07-D0307CB3B4CA}" destId="{C7117AA3-29D3-A641-A58D-533CC172901B}" srcOrd="0" destOrd="0" presId="urn:microsoft.com/office/officeart/2016/7/layout/RepeatingBendingProcessNew"/>
    <dgm:cxn modelId="{9AC8BDBC-6730-B045-9CCF-76DAB6ABAAE6}" type="presOf" srcId="{BFE0749E-E343-4A6F-BD09-2810EE6B4BD7}" destId="{63AED5AC-6A4E-294A-8C0F-D72D7D241108}" srcOrd="0" destOrd="0" presId="urn:microsoft.com/office/officeart/2016/7/layout/RepeatingBendingProcessNew"/>
    <dgm:cxn modelId="{FE75BCD7-BEFD-2B4A-857D-4205F1F546BF}" type="presOf" srcId="{AAC263CB-8256-4B03-92FE-1622698FB3E9}" destId="{591CA60E-213E-7B4B-B9DE-D89D137D3DA9}" srcOrd="0" destOrd="0" presId="urn:microsoft.com/office/officeart/2016/7/layout/RepeatingBendingProcessNew"/>
    <dgm:cxn modelId="{84E8A2D8-19F1-F847-BCDE-877F09D08EDA}" type="presOf" srcId="{93A6A030-ABAB-4EFA-B539-0FDB3E07C1EF}" destId="{F14BE627-E883-874F-A626-EC388DCE8D9B}" srcOrd="0" destOrd="0" presId="urn:microsoft.com/office/officeart/2016/7/layout/RepeatingBendingProcessNew"/>
    <dgm:cxn modelId="{4B40C8DC-6B57-4F5B-8440-7241C649700B}" srcId="{D4503D04-C97E-4622-AE07-D0307CB3B4CA}" destId="{93A6A030-ABAB-4EFA-B539-0FDB3E07C1EF}" srcOrd="2" destOrd="0" parTransId="{3D674B97-6DC6-4A12-85BA-0976D3064237}" sibTransId="{BFE0749E-E343-4A6F-BD09-2810EE6B4BD7}"/>
    <dgm:cxn modelId="{670470FF-28F5-8747-80CB-D5309335BE4E}" type="presOf" srcId="{808B76D0-8EC7-469A-93AC-7A6017188A9D}" destId="{0B9714F2-E001-9048-99B0-C46EAB1CEAC1}" srcOrd="0" destOrd="0" presId="urn:microsoft.com/office/officeart/2016/7/layout/RepeatingBendingProcessNew"/>
    <dgm:cxn modelId="{54EC6AF8-8601-FB4F-A2D0-DB03BBC973B1}" type="presParOf" srcId="{C7117AA3-29D3-A641-A58D-533CC172901B}" destId="{591CA60E-213E-7B4B-B9DE-D89D137D3DA9}" srcOrd="0" destOrd="0" presId="urn:microsoft.com/office/officeart/2016/7/layout/RepeatingBendingProcessNew"/>
    <dgm:cxn modelId="{6386B277-0B98-3845-B375-656F6843D11A}" type="presParOf" srcId="{C7117AA3-29D3-A641-A58D-533CC172901B}" destId="{0B9714F2-E001-9048-99B0-C46EAB1CEAC1}" srcOrd="1" destOrd="0" presId="urn:microsoft.com/office/officeart/2016/7/layout/RepeatingBendingProcessNew"/>
    <dgm:cxn modelId="{76384253-4A53-B443-80FD-2EF068156A86}" type="presParOf" srcId="{0B9714F2-E001-9048-99B0-C46EAB1CEAC1}" destId="{DBF0B936-C069-4B45-92D0-BC84490381D7}" srcOrd="0" destOrd="0" presId="urn:microsoft.com/office/officeart/2016/7/layout/RepeatingBendingProcessNew"/>
    <dgm:cxn modelId="{E8588933-DC2A-1949-97A0-149E024060BF}" type="presParOf" srcId="{C7117AA3-29D3-A641-A58D-533CC172901B}" destId="{1FC37317-8B75-7A4E-B46A-6C6A45F69C67}" srcOrd="2" destOrd="0" presId="urn:microsoft.com/office/officeart/2016/7/layout/RepeatingBendingProcessNew"/>
    <dgm:cxn modelId="{AC78AD39-C148-BB4D-98EA-D6CD0C26FBA7}" type="presParOf" srcId="{C7117AA3-29D3-A641-A58D-533CC172901B}" destId="{DD741774-D280-DD46-9C9B-33FE253D22FC}" srcOrd="3" destOrd="0" presId="urn:microsoft.com/office/officeart/2016/7/layout/RepeatingBendingProcessNew"/>
    <dgm:cxn modelId="{9CE3DEE8-B926-6B48-99A6-61F253EB87DF}" type="presParOf" srcId="{DD741774-D280-DD46-9C9B-33FE253D22FC}" destId="{B4080084-7793-E342-92FE-F348EAFF157C}" srcOrd="0" destOrd="0" presId="urn:microsoft.com/office/officeart/2016/7/layout/RepeatingBendingProcessNew"/>
    <dgm:cxn modelId="{EC00BA5B-7C94-D14D-A573-503F23913101}" type="presParOf" srcId="{C7117AA3-29D3-A641-A58D-533CC172901B}" destId="{F14BE627-E883-874F-A626-EC388DCE8D9B}" srcOrd="4" destOrd="0" presId="urn:microsoft.com/office/officeart/2016/7/layout/RepeatingBendingProcessNew"/>
    <dgm:cxn modelId="{C959B72A-D800-9544-8676-DE829FFB4EA1}" type="presParOf" srcId="{C7117AA3-29D3-A641-A58D-533CC172901B}" destId="{63AED5AC-6A4E-294A-8C0F-D72D7D241108}" srcOrd="5" destOrd="0" presId="urn:microsoft.com/office/officeart/2016/7/layout/RepeatingBendingProcessNew"/>
    <dgm:cxn modelId="{DABC8E6C-99C5-3340-95B9-6CF8BC427CA3}" type="presParOf" srcId="{63AED5AC-6A4E-294A-8C0F-D72D7D241108}" destId="{A4A67B76-88B9-3B42-B3EF-AFCDA17E5E1C}" srcOrd="0" destOrd="0" presId="urn:microsoft.com/office/officeart/2016/7/layout/RepeatingBendingProcessNew"/>
    <dgm:cxn modelId="{AA62AE45-F47E-C040-8561-C054B92C617C}" type="presParOf" srcId="{C7117AA3-29D3-A641-A58D-533CC172901B}" destId="{D42A6699-F599-8045-897A-5A654DF673C0}" srcOrd="6" destOrd="0" presId="urn:microsoft.com/office/officeart/2016/7/layout/RepeatingBendingProcessNew"/>
  </dgm:cxnLst>
  <dgm:bg/>
  <dgm:whole>
    <a:effectLst/>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4D0CB4-0619-47EF-A746-365405D39958}">
      <dsp:nvSpPr>
        <dsp:cNvPr id="0" name=""/>
        <dsp:cNvSpPr/>
      </dsp:nvSpPr>
      <dsp:spPr>
        <a:xfrm>
          <a:off x="0" y="2440"/>
          <a:ext cx="4716462" cy="5198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BC6D826-A6E6-42EC-BF0E-9025B33009B2}">
      <dsp:nvSpPr>
        <dsp:cNvPr id="0" name=""/>
        <dsp:cNvSpPr/>
      </dsp:nvSpPr>
      <dsp:spPr>
        <a:xfrm>
          <a:off x="157265" y="119415"/>
          <a:ext cx="285937" cy="2859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73FC8C9-03E6-4269-9DB7-824A4479C21C}">
      <dsp:nvSpPr>
        <dsp:cNvPr id="0" name=""/>
        <dsp:cNvSpPr/>
      </dsp:nvSpPr>
      <dsp:spPr>
        <a:xfrm>
          <a:off x="600468" y="2440"/>
          <a:ext cx="4115993" cy="51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21" tIns="55021" rIns="55021" bIns="55021" numCol="1" spcCol="1270" rtlCol="0" anchor="ctr" anchorCtr="0">
          <a:noAutofit/>
        </a:bodyPr>
        <a:lstStyle/>
        <a:p>
          <a:pPr marL="0" lvl="0" indent="0" algn="l" defTabSz="844550">
            <a:lnSpc>
              <a:spcPct val="100000"/>
            </a:lnSpc>
            <a:spcBef>
              <a:spcPct val="0"/>
            </a:spcBef>
            <a:spcAft>
              <a:spcPct val="35000"/>
            </a:spcAft>
            <a:buNone/>
          </a:pPr>
          <a:r>
            <a:rPr lang="nl-NL" sz="1900" kern="1200" noProof="0"/>
            <a:t>Inleiding</a:t>
          </a:r>
        </a:p>
      </dsp:txBody>
      <dsp:txXfrm>
        <a:off x="600468" y="2440"/>
        <a:ext cx="4115993" cy="519886"/>
      </dsp:txXfrm>
    </dsp:sp>
    <dsp:sp modelId="{B58CA141-504B-412A-818E-73651C363A3D}">
      <dsp:nvSpPr>
        <dsp:cNvPr id="0" name=""/>
        <dsp:cNvSpPr/>
      </dsp:nvSpPr>
      <dsp:spPr>
        <a:xfrm>
          <a:off x="0" y="652298"/>
          <a:ext cx="4716462" cy="5198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FC95015-001F-49EB-8731-0714E310C46E}">
      <dsp:nvSpPr>
        <dsp:cNvPr id="0" name=""/>
        <dsp:cNvSpPr/>
      </dsp:nvSpPr>
      <dsp:spPr>
        <a:xfrm>
          <a:off x="157265" y="769273"/>
          <a:ext cx="285937" cy="2859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8C6416B8-BF6E-4B19-A8CD-80E01FEB1ED8}">
      <dsp:nvSpPr>
        <dsp:cNvPr id="0" name=""/>
        <dsp:cNvSpPr/>
      </dsp:nvSpPr>
      <dsp:spPr>
        <a:xfrm>
          <a:off x="600468" y="652298"/>
          <a:ext cx="4115993" cy="51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21" tIns="55021" rIns="55021" bIns="55021" numCol="1" spcCol="1270" rtlCol="0" anchor="ctr" anchorCtr="0">
          <a:noAutofit/>
        </a:bodyPr>
        <a:lstStyle/>
        <a:p>
          <a:pPr marL="0" lvl="0" indent="0" algn="l" defTabSz="844550">
            <a:lnSpc>
              <a:spcPct val="100000"/>
            </a:lnSpc>
            <a:spcBef>
              <a:spcPct val="0"/>
            </a:spcBef>
            <a:spcAft>
              <a:spcPct val="35000"/>
            </a:spcAft>
            <a:buNone/>
          </a:pPr>
          <a:r>
            <a:rPr lang="nl-NL" sz="1900" kern="1200" noProof="0"/>
            <a:t>VMBO in het kort</a:t>
          </a:r>
        </a:p>
      </dsp:txBody>
      <dsp:txXfrm>
        <a:off x="600468" y="652298"/>
        <a:ext cx="4115993" cy="519886"/>
      </dsp:txXfrm>
    </dsp:sp>
    <dsp:sp modelId="{2DD6782C-3741-43AC-8E3F-C7C2A5A092FE}">
      <dsp:nvSpPr>
        <dsp:cNvPr id="0" name=""/>
        <dsp:cNvSpPr/>
      </dsp:nvSpPr>
      <dsp:spPr>
        <a:xfrm>
          <a:off x="0" y="1302157"/>
          <a:ext cx="4716462" cy="5198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E3D4D5-84E6-41EE-BF94-D56D24841B8B}">
      <dsp:nvSpPr>
        <dsp:cNvPr id="0" name=""/>
        <dsp:cNvSpPr/>
      </dsp:nvSpPr>
      <dsp:spPr>
        <a:xfrm>
          <a:off x="157265" y="1419131"/>
          <a:ext cx="285937" cy="2859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1C9C6B6-F051-4AFC-B696-34674ED32FC0}">
      <dsp:nvSpPr>
        <dsp:cNvPr id="0" name=""/>
        <dsp:cNvSpPr/>
      </dsp:nvSpPr>
      <dsp:spPr>
        <a:xfrm>
          <a:off x="600468" y="1302157"/>
          <a:ext cx="4115993" cy="51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21" tIns="55021" rIns="55021" bIns="55021" numCol="1" spcCol="1270" rtlCol="0" anchor="ctr" anchorCtr="0">
          <a:noAutofit/>
        </a:bodyPr>
        <a:lstStyle/>
        <a:p>
          <a:pPr marL="0" lvl="0" indent="0" algn="l" defTabSz="844550">
            <a:lnSpc>
              <a:spcPct val="100000"/>
            </a:lnSpc>
            <a:spcBef>
              <a:spcPct val="0"/>
            </a:spcBef>
            <a:spcAft>
              <a:spcPct val="35000"/>
            </a:spcAft>
            <a:buNone/>
          </a:pPr>
          <a:r>
            <a:rPr lang="nl-NL" sz="1900" kern="1200" noProof="0"/>
            <a:t>Verschillen per niveau</a:t>
          </a:r>
        </a:p>
      </dsp:txBody>
      <dsp:txXfrm>
        <a:off x="600468" y="1302157"/>
        <a:ext cx="4115993" cy="519886"/>
      </dsp:txXfrm>
    </dsp:sp>
    <dsp:sp modelId="{A5B3158D-BB74-4A5B-AF06-F2001715DC1D}">
      <dsp:nvSpPr>
        <dsp:cNvPr id="0" name=""/>
        <dsp:cNvSpPr/>
      </dsp:nvSpPr>
      <dsp:spPr>
        <a:xfrm>
          <a:off x="0" y="1952015"/>
          <a:ext cx="4716462" cy="5198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47AD6F8-138A-4B5D-B545-F96408E24FCE}">
      <dsp:nvSpPr>
        <dsp:cNvPr id="0" name=""/>
        <dsp:cNvSpPr/>
      </dsp:nvSpPr>
      <dsp:spPr>
        <a:xfrm>
          <a:off x="157265" y="2068989"/>
          <a:ext cx="285937" cy="285937"/>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4067F8D-2049-40A7-AFBA-13CE4BF12089}">
      <dsp:nvSpPr>
        <dsp:cNvPr id="0" name=""/>
        <dsp:cNvSpPr/>
      </dsp:nvSpPr>
      <dsp:spPr>
        <a:xfrm>
          <a:off x="600468" y="1952015"/>
          <a:ext cx="4115993" cy="51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21" tIns="55021" rIns="55021" bIns="55021" numCol="1" spcCol="1270" rtlCol="0" anchor="ctr" anchorCtr="0">
          <a:noAutofit/>
        </a:bodyPr>
        <a:lstStyle/>
        <a:p>
          <a:pPr marL="0" lvl="0" indent="0" algn="l" defTabSz="844550">
            <a:lnSpc>
              <a:spcPct val="100000"/>
            </a:lnSpc>
            <a:spcBef>
              <a:spcPct val="0"/>
            </a:spcBef>
            <a:spcAft>
              <a:spcPct val="35000"/>
            </a:spcAft>
            <a:buNone/>
          </a:pPr>
          <a:r>
            <a:rPr lang="nl-NL" sz="1900" kern="1200" noProof="0"/>
            <a:t>Onderbouw</a:t>
          </a:r>
        </a:p>
      </dsp:txBody>
      <dsp:txXfrm>
        <a:off x="600468" y="1952015"/>
        <a:ext cx="4115993" cy="519886"/>
      </dsp:txXfrm>
    </dsp:sp>
    <dsp:sp modelId="{FF0FBE9D-1B7E-4FAC-ADFD-0858BE41777E}">
      <dsp:nvSpPr>
        <dsp:cNvPr id="0" name=""/>
        <dsp:cNvSpPr/>
      </dsp:nvSpPr>
      <dsp:spPr>
        <a:xfrm>
          <a:off x="0" y="2601873"/>
          <a:ext cx="4716462" cy="519886"/>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86EC81-0932-425F-99E2-67F375CA2489}">
      <dsp:nvSpPr>
        <dsp:cNvPr id="0" name=""/>
        <dsp:cNvSpPr/>
      </dsp:nvSpPr>
      <dsp:spPr>
        <a:xfrm>
          <a:off x="157265" y="2718848"/>
          <a:ext cx="285937" cy="285937"/>
        </a:xfrm>
        <a:prstGeom prst="rect">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9050" cap="rnd"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F5DD2C4-D7FD-4CB0-9099-CABABE32AE23}">
      <dsp:nvSpPr>
        <dsp:cNvPr id="0" name=""/>
        <dsp:cNvSpPr/>
      </dsp:nvSpPr>
      <dsp:spPr>
        <a:xfrm>
          <a:off x="600468" y="2601873"/>
          <a:ext cx="4115993" cy="519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5021" tIns="55021" rIns="55021" bIns="55021" numCol="1" spcCol="1270" rtlCol="0" anchor="ctr" anchorCtr="0">
          <a:noAutofit/>
        </a:bodyPr>
        <a:lstStyle/>
        <a:p>
          <a:pPr marL="0" lvl="0" indent="0" algn="l" defTabSz="844550">
            <a:lnSpc>
              <a:spcPct val="100000"/>
            </a:lnSpc>
            <a:spcBef>
              <a:spcPct val="0"/>
            </a:spcBef>
            <a:spcAft>
              <a:spcPct val="35000"/>
            </a:spcAft>
            <a:buNone/>
          </a:pPr>
          <a:r>
            <a:rPr lang="nl-NL" sz="1900" kern="1200" noProof="0"/>
            <a:t>Bovenbouw</a:t>
          </a:r>
        </a:p>
      </dsp:txBody>
      <dsp:txXfrm>
        <a:off x="600468" y="2601873"/>
        <a:ext cx="4115993" cy="5198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9714F2-E001-9048-99B0-C46EAB1CEAC1}">
      <dsp:nvSpPr>
        <dsp:cNvPr id="0" name=""/>
        <dsp:cNvSpPr/>
      </dsp:nvSpPr>
      <dsp:spPr>
        <a:xfrm>
          <a:off x="3964893" y="752950"/>
          <a:ext cx="581701" cy="91440"/>
        </a:xfrm>
        <a:custGeom>
          <a:avLst/>
          <a:gdLst/>
          <a:ahLst/>
          <a:cxnLst/>
          <a:rect l="0" t="0" r="0" b="0"/>
          <a:pathLst>
            <a:path>
              <a:moveTo>
                <a:pt x="0" y="45720"/>
              </a:moveTo>
              <a:lnTo>
                <a:pt x="581701" y="45720"/>
              </a:lnTo>
            </a:path>
          </a:pathLst>
        </a:custGeom>
        <a:noFill/>
        <a:ln w="9525" cap="rnd"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rtlCol="0" anchor="ctr" anchorCtr="0">
          <a:noAutofit/>
        </a:bodyPr>
        <a:lstStyle/>
        <a:p>
          <a:pPr marL="0" lvl="0" indent="0" algn="ctr" defTabSz="889000" rtl="0">
            <a:lnSpc>
              <a:spcPct val="90000"/>
            </a:lnSpc>
            <a:spcBef>
              <a:spcPct val="0"/>
            </a:spcBef>
            <a:spcAft>
              <a:spcPct val="35000"/>
            </a:spcAft>
            <a:buNone/>
          </a:pPr>
          <a:endParaRPr lang="nl-NL" sz="2000" kern="1200" noProof="0"/>
        </a:p>
      </dsp:txBody>
      <dsp:txXfrm>
        <a:off x="4240436" y="795609"/>
        <a:ext cx="30615" cy="6123"/>
      </dsp:txXfrm>
    </dsp:sp>
    <dsp:sp modelId="{591CA60E-213E-7B4B-B9DE-D89D137D3DA9}">
      <dsp:nvSpPr>
        <dsp:cNvPr id="0" name=""/>
        <dsp:cNvSpPr/>
      </dsp:nvSpPr>
      <dsp:spPr>
        <a:xfrm>
          <a:off x="1304510" y="16"/>
          <a:ext cx="2662182" cy="1597309"/>
        </a:xfrm>
        <a:prstGeom prst="rect">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49" tIns="136929" rIns="130449" bIns="136929" numCol="1" spcCol="1270" rtlCol="0" anchor="ctr" anchorCtr="0">
          <a:noAutofit/>
        </a:bodyPr>
        <a:lstStyle/>
        <a:p>
          <a:pPr marL="0" lvl="0" indent="0" algn="ctr" defTabSz="889000" rtl="0">
            <a:lnSpc>
              <a:spcPct val="90000"/>
            </a:lnSpc>
            <a:spcBef>
              <a:spcPct val="0"/>
            </a:spcBef>
            <a:spcAft>
              <a:spcPct val="35000"/>
            </a:spcAft>
            <a:buNone/>
          </a:pPr>
          <a:r>
            <a:rPr lang="nl-NL" sz="2000" kern="1200" noProof="0">
              <a:solidFill>
                <a:schemeClr val="bg1"/>
              </a:solidFill>
            </a:rPr>
            <a:t>VMBO Basis</a:t>
          </a:r>
        </a:p>
      </dsp:txBody>
      <dsp:txXfrm>
        <a:off x="1304510" y="16"/>
        <a:ext cx="2662182" cy="1597309"/>
      </dsp:txXfrm>
    </dsp:sp>
    <dsp:sp modelId="{DD741774-D280-DD46-9C9B-33FE253D22FC}">
      <dsp:nvSpPr>
        <dsp:cNvPr id="0" name=""/>
        <dsp:cNvSpPr/>
      </dsp:nvSpPr>
      <dsp:spPr>
        <a:xfrm>
          <a:off x="2561167" y="1595525"/>
          <a:ext cx="3348918" cy="581717"/>
        </a:xfrm>
        <a:custGeom>
          <a:avLst/>
          <a:gdLst/>
          <a:ahLst/>
          <a:cxnLst/>
          <a:rect l="0" t="0" r="0" b="0"/>
          <a:pathLst>
            <a:path>
              <a:moveTo>
                <a:pt x="3348918" y="0"/>
              </a:moveTo>
              <a:lnTo>
                <a:pt x="3348918" y="307958"/>
              </a:lnTo>
              <a:lnTo>
                <a:pt x="0" y="307958"/>
              </a:lnTo>
              <a:lnTo>
                <a:pt x="0" y="581717"/>
              </a:lnTo>
            </a:path>
          </a:pathLst>
        </a:custGeom>
        <a:noFill/>
        <a:ln w="9525" cap="rnd"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rtlCol="0" anchor="ctr" anchorCtr="0">
          <a:noAutofit/>
        </a:bodyPr>
        <a:lstStyle/>
        <a:p>
          <a:pPr marL="0" lvl="0" indent="0" algn="ctr" defTabSz="889000" rtl="0">
            <a:lnSpc>
              <a:spcPct val="90000"/>
            </a:lnSpc>
            <a:spcBef>
              <a:spcPct val="0"/>
            </a:spcBef>
            <a:spcAft>
              <a:spcPct val="35000"/>
            </a:spcAft>
            <a:buNone/>
          </a:pPr>
          <a:endParaRPr lang="nl-NL" sz="2000" kern="1200" noProof="0"/>
        </a:p>
      </dsp:txBody>
      <dsp:txXfrm>
        <a:off x="4150515" y="1883322"/>
        <a:ext cx="170221" cy="6123"/>
      </dsp:txXfrm>
    </dsp:sp>
    <dsp:sp modelId="{1FC37317-8B75-7A4E-B46A-6C6A45F69C67}">
      <dsp:nvSpPr>
        <dsp:cNvPr id="0" name=""/>
        <dsp:cNvSpPr/>
      </dsp:nvSpPr>
      <dsp:spPr>
        <a:xfrm>
          <a:off x="4578994" y="16"/>
          <a:ext cx="2662182" cy="1597309"/>
        </a:xfrm>
        <a:prstGeom prst="rect">
          <a:avLst/>
        </a:prstGeom>
        <a:solidFill>
          <a:schemeClr val="accent3">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49" tIns="136929" rIns="130449" bIns="136929" numCol="1" spcCol="1270" rtlCol="0" anchor="ctr" anchorCtr="0">
          <a:noAutofit/>
        </a:bodyPr>
        <a:lstStyle/>
        <a:p>
          <a:pPr marL="0" lvl="0" indent="0" algn="ctr" defTabSz="889000" rtl="0">
            <a:lnSpc>
              <a:spcPct val="90000"/>
            </a:lnSpc>
            <a:spcBef>
              <a:spcPct val="0"/>
            </a:spcBef>
            <a:spcAft>
              <a:spcPct val="35000"/>
            </a:spcAft>
            <a:buNone/>
          </a:pPr>
          <a:r>
            <a:rPr lang="nl-NL" sz="2000" kern="1200" noProof="0">
              <a:solidFill>
                <a:schemeClr val="bg1"/>
              </a:solidFill>
            </a:rPr>
            <a:t>VMBO Kader</a:t>
          </a:r>
        </a:p>
      </dsp:txBody>
      <dsp:txXfrm>
        <a:off x="4578994" y="16"/>
        <a:ext cx="2662182" cy="1597309"/>
      </dsp:txXfrm>
    </dsp:sp>
    <dsp:sp modelId="{63AED5AC-6A4E-294A-8C0F-D72D7D241108}">
      <dsp:nvSpPr>
        <dsp:cNvPr id="0" name=""/>
        <dsp:cNvSpPr/>
      </dsp:nvSpPr>
      <dsp:spPr>
        <a:xfrm>
          <a:off x="3890458" y="2962562"/>
          <a:ext cx="656136" cy="91440"/>
        </a:xfrm>
        <a:custGeom>
          <a:avLst/>
          <a:gdLst/>
          <a:ahLst/>
          <a:cxnLst/>
          <a:rect l="0" t="0" r="0" b="0"/>
          <a:pathLst>
            <a:path>
              <a:moveTo>
                <a:pt x="0" y="45735"/>
              </a:moveTo>
              <a:lnTo>
                <a:pt x="345168" y="45735"/>
              </a:lnTo>
              <a:lnTo>
                <a:pt x="345168" y="45720"/>
              </a:lnTo>
              <a:lnTo>
                <a:pt x="656136" y="45720"/>
              </a:lnTo>
            </a:path>
          </a:pathLst>
        </a:custGeom>
        <a:noFill/>
        <a:ln w="9525" cap="rnd"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rtlCol="0" anchor="ctr" anchorCtr="0">
          <a:noAutofit/>
        </a:bodyPr>
        <a:lstStyle/>
        <a:p>
          <a:pPr marL="0" lvl="0" indent="0" algn="ctr" defTabSz="889000" rtl="0">
            <a:lnSpc>
              <a:spcPct val="90000"/>
            </a:lnSpc>
            <a:spcBef>
              <a:spcPct val="0"/>
            </a:spcBef>
            <a:spcAft>
              <a:spcPct val="35000"/>
            </a:spcAft>
            <a:buNone/>
          </a:pPr>
          <a:endParaRPr lang="nl-NL" sz="2000" kern="1200" noProof="0"/>
        </a:p>
      </dsp:txBody>
      <dsp:txXfrm>
        <a:off x="4201358" y="3005220"/>
        <a:ext cx="34336" cy="6123"/>
      </dsp:txXfrm>
    </dsp:sp>
    <dsp:sp modelId="{F14BE627-E883-874F-A626-EC388DCE8D9B}">
      <dsp:nvSpPr>
        <dsp:cNvPr id="0" name=""/>
        <dsp:cNvSpPr/>
      </dsp:nvSpPr>
      <dsp:spPr>
        <a:xfrm>
          <a:off x="1230076" y="2209643"/>
          <a:ext cx="2662182" cy="1597309"/>
        </a:xfrm>
        <a:prstGeom prst="rect">
          <a:avLst/>
        </a:prstGeom>
        <a:solidFill>
          <a:schemeClr val="accent4">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49" tIns="136929" rIns="130449" bIns="136929" numCol="1" spcCol="1270" rtlCol="0" anchor="ctr" anchorCtr="0">
          <a:noAutofit/>
        </a:bodyPr>
        <a:lstStyle/>
        <a:p>
          <a:pPr marL="0" lvl="0" indent="0" algn="ctr" defTabSz="889000" rtl="0">
            <a:lnSpc>
              <a:spcPct val="90000"/>
            </a:lnSpc>
            <a:spcBef>
              <a:spcPct val="0"/>
            </a:spcBef>
            <a:spcAft>
              <a:spcPct val="35000"/>
            </a:spcAft>
            <a:buNone/>
          </a:pPr>
          <a:r>
            <a:rPr lang="nl-NL" sz="2000" kern="1200" noProof="0" dirty="0">
              <a:solidFill>
                <a:schemeClr val="bg1"/>
              </a:solidFill>
            </a:rPr>
            <a:t>VMBO-t </a:t>
          </a:r>
        </a:p>
      </dsp:txBody>
      <dsp:txXfrm>
        <a:off x="1230076" y="2209643"/>
        <a:ext cx="2662182" cy="1597309"/>
      </dsp:txXfrm>
    </dsp:sp>
    <dsp:sp modelId="{D42A6699-F599-8045-897A-5A654DF673C0}">
      <dsp:nvSpPr>
        <dsp:cNvPr id="0" name=""/>
        <dsp:cNvSpPr/>
      </dsp:nvSpPr>
      <dsp:spPr>
        <a:xfrm>
          <a:off x="4578994" y="2209627"/>
          <a:ext cx="2662182" cy="1597309"/>
        </a:xfrm>
        <a:prstGeom prst="rect">
          <a:avLst/>
        </a:prstGeom>
        <a:solidFill>
          <a:schemeClr val="accent1"/>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30449" tIns="136929" rIns="130449" bIns="136929" numCol="1" spcCol="1270" rtlCol="0" anchor="ctr" anchorCtr="0">
          <a:noAutofit/>
        </a:bodyPr>
        <a:lstStyle/>
        <a:p>
          <a:pPr marL="0" lvl="0" indent="0" algn="ctr" defTabSz="889000" rtl="0">
            <a:lnSpc>
              <a:spcPct val="90000"/>
            </a:lnSpc>
            <a:spcBef>
              <a:spcPct val="0"/>
            </a:spcBef>
            <a:spcAft>
              <a:spcPct val="35000"/>
            </a:spcAft>
            <a:buNone/>
          </a:pPr>
          <a:r>
            <a:rPr lang="nl-NL" sz="2000" kern="1200" noProof="0" dirty="0" err="1">
              <a:solidFill>
                <a:schemeClr val="bg1"/>
              </a:solidFill>
            </a:rPr>
            <a:t>Kansklassen</a:t>
          </a:r>
          <a:r>
            <a:rPr lang="nl-NL" sz="2000" kern="1200" noProof="0" dirty="0">
              <a:solidFill>
                <a:schemeClr val="bg1"/>
              </a:solidFill>
            </a:rPr>
            <a:t>:</a:t>
          </a:r>
        </a:p>
        <a:p>
          <a:pPr marL="0" lvl="0" indent="0" algn="ctr" defTabSz="889000" rtl="0">
            <a:lnSpc>
              <a:spcPct val="90000"/>
            </a:lnSpc>
            <a:spcBef>
              <a:spcPct val="0"/>
            </a:spcBef>
            <a:spcAft>
              <a:spcPct val="35000"/>
            </a:spcAft>
            <a:buNone/>
          </a:pPr>
          <a:r>
            <a:rPr lang="nl-NL" sz="2000" kern="1200" noProof="0" dirty="0">
              <a:solidFill>
                <a:schemeClr val="bg1"/>
              </a:solidFill>
            </a:rPr>
            <a:t>B/K of K/T</a:t>
          </a:r>
        </a:p>
      </dsp:txBody>
      <dsp:txXfrm>
        <a:off x="4578994" y="2209627"/>
        <a:ext cx="2662182" cy="1597309"/>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1">
  <dgm:title val="Pictogram: verticale lijst, gevuld"/>
  <dgm:desc val="Dit kan worden gebruikt om een reeks visuele elementen van boven naar beneden weer te geven met tekst op niveau 1 of tekst op niveau 1 en niveau 2 die in een vorm is gegroepeerd. Het is geschikt voor pictogrammen of kleine afbeeldingen met langere omschrijvingen."/>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Nieuw herhalend flexproces"/>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7.png"/></Relationships>
</file>

<file path=ppt/drawings/drawing1.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7987F554-5FC3-36EE-ECF5-5F84CCEE65B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667500" cy="6667500"/>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cdr:x>
      <cdr:y>0</cdr:y>
    </cdr:from>
    <cdr:to>
      <cdr:x>1</cdr:x>
      <cdr:y>1</cdr:y>
    </cdr:to>
    <cdr:pic>
      <cdr:nvPicPr>
        <cdr:cNvPr id="2" name="chart">
          <a:extLst xmlns:a="http://schemas.openxmlformats.org/drawingml/2006/main">
            <a:ext uri="{FF2B5EF4-FFF2-40B4-BE49-F238E27FC236}">
              <a16:creationId xmlns:a16="http://schemas.microsoft.com/office/drawing/2014/main" id="{7987F554-5FC3-36EE-ECF5-5F84CCEE65B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0" y="0"/>
          <a:ext cx="6667500" cy="6667500"/>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8BC40FD4-49E5-45F4-9F5F-D127674F3B6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a:p>
        </p:txBody>
      </p:sp>
      <p:sp>
        <p:nvSpPr>
          <p:cNvPr id="3" name="Tijdelijke aanduiding voor datum 2">
            <a:extLst>
              <a:ext uri="{FF2B5EF4-FFF2-40B4-BE49-F238E27FC236}">
                <a16:creationId xmlns:a16="http://schemas.microsoft.com/office/drawing/2014/main" id="{697B86CE-7533-4591-A533-3B285CBFBD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AFAA814-0FA5-4F66-BE0A-9246B7912C2D}" type="datetime1">
              <a:rPr lang="nl-NL" smtClean="0"/>
              <a:t>19-12-2024</a:t>
            </a:fld>
            <a:endParaRPr lang="nl-NL"/>
          </a:p>
        </p:txBody>
      </p:sp>
      <p:sp>
        <p:nvSpPr>
          <p:cNvPr id="4" name="Tijdelijke aanduiding voor voettekst 3">
            <a:extLst>
              <a:ext uri="{FF2B5EF4-FFF2-40B4-BE49-F238E27FC236}">
                <a16:creationId xmlns:a16="http://schemas.microsoft.com/office/drawing/2014/main" id="{6697BB4A-C2FA-48DD-9F31-664DF2C9F78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a:p>
        </p:txBody>
      </p:sp>
      <p:sp>
        <p:nvSpPr>
          <p:cNvPr id="5" name="Tijdelijke aanduiding voor dianummer 4">
            <a:extLst>
              <a:ext uri="{FF2B5EF4-FFF2-40B4-BE49-F238E27FC236}">
                <a16:creationId xmlns:a16="http://schemas.microsoft.com/office/drawing/2014/main" id="{B540AB79-C081-43E8-B49C-BA9D38FCFC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F5F1E10-4074-4DC3-8E35-9146BD1FD828}" type="slidenum">
              <a:rPr lang="nl-NL" smtClean="0"/>
              <a:t>‹nr.›</a:t>
            </a:fld>
            <a:endParaRPr lang="nl-NL"/>
          </a:p>
        </p:txBody>
      </p:sp>
    </p:spTree>
    <p:extLst>
      <p:ext uri="{BB962C8B-B14F-4D97-AF65-F5344CB8AC3E}">
        <p14:creationId xmlns:p14="http://schemas.microsoft.com/office/powerpoint/2010/main" val="298881273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nl-NL" noProof="0"/>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F246E1EB-2267-4262-BAD7-4EB7068B3A9A}" type="datetime1">
              <a:rPr lang="nl-NL" noProof="0" smtClean="0"/>
              <a:t>19-12-2024</a:t>
            </a:fld>
            <a:endParaRPr lang="nl-NL" noProof="0"/>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nl-NL" noProof="0"/>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nl-NL" noProof="0"/>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5E8C15C5-0688-5345-99FC-721E08AD15D5}" type="slidenum">
              <a:rPr lang="nl-NL" noProof="0" smtClean="0"/>
              <a:t>‹nr.›</a:t>
            </a:fld>
            <a:endParaRPr lang="nl-NL" noProof="0"/>
          </a:p>
        </p:txBody>
      </p:sp>
    </p:spTree>
    <p:extLst>
      <p:ext uri="{BB962C8B-B14F-4D97-AF65-F5344CB8AC3E}">
        <p14:creationId xmlns:p14="http://schemas.microsoft.com/office/powerpoint/2010/main" val="42768554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E8C15C5-0688-5345-99FC-721E08AD15D5}" type="slidenum">
              <a:rPr lang="nl-NL" smtClean="0"/>
              <a:t>1</a:t>
            </a:fld>
            <a:endParaRPr lang="nl-NL"/>
          </a:p>
        </p:txBody>
      </p:sp>
    </p:spTree>
    <p:extLst>
      <p:ext uri="{BB962C8B-B14F-4D97-AF65-F5344CB8AC3E}">
        <p14:creationId xmlns:p14="http://schemas.microsoft.com/office/powerpoint/2010/main" val="3121035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E8C15C5-0688-5345-99FC-721E08AD15D5}" type="slidenum">
              <a:rPr lang="nl-NL" smtClean="0"/>
              <a:t>2</a:t>
            </a:fld>
            <a:endParaRPr lang="nl-NL"/>
          </a:p>
        </p:txBody>
      </p:sp>
    </p:spTree>
    <p:extLst>
      <p:ext uri="{BB962C8B-B14F-4D97-AF65-F5344CB8AC3E}">
        <p14:creationId xmlns:p14="http://schemas.microsoft.com/office/powerpoint/2010/main" val="1297207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E8C15C5-0688-5345-99FC-721E08AD15D5}" type="slidenum">
              <a:rPr lang="nl-NL" smtClean="0"/>
              <a:t>3</a:t>
            </a:fld>
            <a:endParaRPr lang="nl-NL"/>
          </a:p>
        </p:txBody>
      </p:sp>
    </p:spTree>
    <p:extLst>
      <p:ext uri="{BB962C8B-B14F-4D97-AF65-F5344CB8AC3E}">
        <p14:creationId xmlns:p14="http://schemas.microsoft.com/office/powerpoint/2010/main" val="3047512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E8C15C5-0688-5345-99FC-721E08AD15D5}" type="slidenum">
              <a:rPr lang="nl-NL" smtClean="0"/>
              <a:t>4</a:t>
            </a:fld>
            <a:endParaRPr lang="nl-NL"/>
          </a:p>
        </p:txBody>
      </p:sp>
    </p:spTree>
    <p:extLst>
      <p:ext uri="{BB962C8B-B14F-4D97-AF65-F5344CB8AC3E}">
        <p14:creationId xmlns:p14="http://schemas.microsoft.com/office/powerpoint/2010/main" val="1388173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E8C15C5-0688-5345-99FC-721E08AD15D5}" type="slidenum">
              <a:rPr lang="nl-NL" smtClean="0"/>
              <a:t>7</a:t>
            </a:fld>
            <a:endParaRPr lang="nl-NL"/>
          </a:p>
        </p:txBody>
      </p:sp>
    </p:spTree>
    <p:extLst>
      <p:ext uri="{BB962C8B-B14F-4D97-AF65-F5344CB8AC3E}">
        <p14:creationId xmlns:p14="http://schemas.microsoft.com/office/powerpoint/2010/main" val="620627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rtlCol="0"/>
          <a:lstStyle/>
          <a:p>
            <a:pPr rtl="0"/>
            <a:endParaRPr lang="nl-NL"/>
          </a:p>
        </p:txBody>
      </p:sp>
      <p:sp>
        <p:nvSpPr>
          <p:cNvPr id="4" name="Tijdelijke aanduiding voor dianummer 3"/>
          <p:cNvSpPr>
            <a:spLocks noGrp="1"/>
          </p:cNvSpPr>
          <p:nvPr>
            <p:ph type="sldNum" sz="quarter" idx="5"/>
          </p:nvPr>
        </p:nvSpPr>
        <p:spPr/>
        <p:txBody>
          <a:bodyPr rtlCol="0"/>
          <a:lstStyle/>
          <a:p>
            <a:pPr rtl="0"/>
            <a:fld id="{5E8C15C5-0688-5345-99FC-721E08AD15D5}" type="slidenum">
              <a:rPr lang="nl-NL" smtClean="0"/>
              <a:t>12</a:t>
            </a:fld>
            <a:endParaRPr lang="nl-NL"/>
          </a:p>
        </p:txBody>
      </p:sp>
    </p:spTree>
    <p:extLst>
      <p:ext uri="{BB962C8B-B14F-4D97-AF65-F5344CB8AC3E}">
        <p14:creationId xmlns:p14="http://schemas.microsoft.com/office/powerpoint/2010/main" val="2777307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hasCustomPrompt="1"/>
          </p:nvPr>
        </p:nvSpPr>
        <p:spPr>
          <a:xfrm>
            <a:off x="1751012" y="609601"/>
            <a:ext cx="8676222" cy="3200400"/>
          </a:xfrm>
        </p:spPr>
        <p:txBody>
          <a:bodyPr rtlCol="0"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pPr rtl="0"/>
            <a:r>
              <a:rPr lang="nl-NL" noProof="0"/>
              <a:t>Klik om de titelstijl van het model te bewerken</a:t>
            </a:r>
          </a:p>
        </p:txBody>
      </p:sp>
      <p:sp>
        <p:nvSpPr>
          <p:cNvPr id="3" name="Subtitel 2"/>
          <p:cNvSpPr>
            <a:spLocks noGrp="1"/>
          </p:cNvSpPr>
          <p:nvPr>
            <p:ph type="subTitle" idx="1" hasCustomPrompt="1"/>
          </p:nvPr>
        </p:nvSpPr>
        <p:spPr>
          <a:xfrm>
            <a:off x="1751012" y="3886200"/>
            <a:ext cx="8676222" cy="1905000"/>
          </a:xfrm>
        </p:spPr>
        <p:txBody>
          <a:bodyPr rtlCol="0"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nl-NL" noProof="0"/>
              <a:t>Klik om de subtitelstijl van het model te bewerken</a:t>
            </a:r>
          </a:p>
        </p:txBody>
      </p:sp>
      <p:sp>
        <p:nvSpPr>
          <p:cNvPr id="4" name="Tijdelijke aanduiding voor datum 3"/>
          <p:cNvSpPr>
            <a:spLocks noGrp="1"/>
          </p:cNvSpPr>
          <p:nvPr>
            <p:ph type="dt" sz="half" idx="10"/>
          </p:nvPr>
        </p:nvSpPr>
        <p:spPr/>
        <p:txBody>
          <a:bodyPr rtlCol="0"/>
          <a:lstStyle/>
          <a:p>
            <a:pPr rtl="0"/>
            <a:fld id="{111BDF8C-627E-4C04-A1B2-615DB6819C16}" type="datetime1">
              <a:rPr lang="nl-NL" noProof="0" smtClean="0"/>
              <a:t>19-12-2024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37788011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sche 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3" y="4732865"/>
            <a:ext cx="9906000" cy="566738"/>
          </a:xfrm>
        </p:spPr>
        <p:txBody>
          <a:bodyPr rtlCol="0" anchor="b">
            <a:normAutofit/>
          </a:bodyPr>
          <a:lstStyle>
            <a:lvl1pPr algn="l">
              <a:defRPr sz="2400" b="0"/>
            </a:lvl1pPr>
          </a:lstStyle>
          <a:p>
            <a:pPr rtl="0"/>
            <a:r>
              <a:rPr lang="nl-NL" noProof="0"/>
              <a:t>Klik om de titelstijl van het model te bewerken</a:t>
            </a:r>
          </a:p>
        </p:txBody>
      </p:sp>
      <p:sp>
        <p:nvSpPr>
          <p:cNvPr id="3" name="Tijdelijke aanduiding voor afbeelding 2"/>
          <p:cNvSpPr>
            <a:spLocks noGrp="1" noChangeAspect="1"/>
          </p:cNvSpPr>
          <p:nvPr>
            <p:ph type="pic" idx="1" hasCustomPrompt="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1141413" y="5299603"/>
            <a:ext cx="9906000" cy="493712"/>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CC8D453F-4369-4A06-9D58-18612D12439C}" type="datetime1">
              <a:rPr lang="nl-NL" noProof="0" smtClean="0"/>
              <a:t>19-12-2024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830025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2" y="609601"/>
            <a:ext cx="9905999" cy="3124199"/>
          </a:xfrm>
        </p:spPr>
        <p:txBody>
          <a:bodyPr rtlCol="0" anchor="ctr">
            <a:normAutofit/>
          </a:bodyPr>
          <a:lstStyle>
            <a:lvl1pPr algn="l">
              <a:defRPr sz="3200" b="0" cap="all"/>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141411" y="4343400"/>
            <a:ext cx="9906000"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6285454E-6C68-4D9E-84B4-9AD00C9C5140}" type="datetime1">
              <a:rPr lang="nl-NL" noProof="0" smtClean="0"/>
              <a:t>19-12-2024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6345203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at met bijschrift">
    <p:spTree>
      <p:nvGrpSpPr>
        <p:cNvPr id="1" name=""/>
        <p:cNvGrpSpPr/>
        <p:nvPr/>
      </p:nvGrpSpPr>
      <p:grpSpPr>
        <a:xfrm>
          <a:off x="0" y="0"/>
          <a:ext cx="0" cy="0"/>
          <a:chOff x="0" y="0"/>
          <a:chExt cx="0" cy="0"/>
        </a:xfrm>
      </p:grpSpPr>
      <p:sp>
        <p:nvSpPr>
          <p:cNvPr id="14" name="Tekstvak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nl-NL" sz="8000" noProof="0">
                <a:solidFill>
                  <a:schemeClr val="accent1"/>
                </a:solidFill>
              </a:rPr>
              <a:t>‘</a:t>
            </a:r>
          </a:p>
        </p:txBody>
      </p:sp>
      <p:sp>
        <p:nvSpPr>
          <p:cNvPr id="15" name="Tekstvak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nl-NL" sz="8000" noProof="0">
                <a:solidFill>
                  <a:schemeClr val="accent1"/>
                </a:solidFill>
              </a:rPr>
              <a:t>’</a:t>
            </a:r>
          </a:p>
        </p:txBody>
      </p:sp>
      <p:sp>
        <p:nvSpPr>
          <p:cNvPr id="2" name="Titel 1"/>
          <p:cNvSpPr>
            <a:spLocks noGrp="1"/>
          </p:cNvSpPr>
          <p:nvPr>
            <p:ph type="title" hasCustomPrompt="1"/>
          </p:nvPr>
        </p:nvSpPr>
        <p:spPr>
          <a:xfrm>
            <a:off x="1446213" y="609601"/>
            <a:ext cx="9296398" cy="2743199"/>
          </a:xfrm>
        </p:spPr>
        <p:txBody>
          <a:bodyPr rtlCol="0" anchor="ctr">
            <a:normAutofit/>
          </a:bodyPr>
          <a:lstStyle>
            <a:lvl1pPr algn="l">
              <a:defRPr sz="3200" b="0" cap="all">
                <a:solidFill>
                  <a:schemeClr val="tx1"/>
                </a:solidFill>
              </a:defRPr>
            </a:lvl1pPr>
          </a:lstStyle>
          <a:p>
            <a:pPr rtl="0"/>
            <a:r>
              <a:rPr lang="nl-NL" noProof="0"/>
              <a:t>Klik om de titelstijl van het model te bewerken</a:t>
            </a:r>
          </a:p>
        </p:txBody>
      </p:sp>
      <p:sp>
        <p:nvSpPr>
          <p:cNvPr id="10" name="Tijdelijke aanduiding voor tekst 9"/>
          <p:cNvSpPr>
            <a:spLocks noGrp="1"/>
          </p:cNvSpPr>
          <p:nvPr>
            <p:ph type="body" sz="quarter" idx="13" hasCustomPrompt="1"/>
          </p:nvPr>
        </p:nvSpPr>
        <p:spPr>
          <a:xfrm>
            <a:off x="1674812" y="3352800"/>
            <a:ext cx="8839202" cy="381000"/>
          </a:xfrm>
        </p:spPr>
        <p:txBody>
          <a:bodyPr rtlCol="0"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rtl="0"/>
            <a:r>
              <a:rPr lang="nl-NL" noProof="0"/>
              <a:t>Klik om de tekststijlen van het model te bewerken</a:t>
            </a:r>
          </a:p>
        </p:txBody>
      </p:sp>
      <p:sp>
        <p:nvSpPr>
          <p:cNvPr id="3" name="Tijdelijke aanduiding voor tekst 2"/>
          <p:cNvSpPr>
            <a:spLocks noGrp="1"/>
          </p:cNvSpPr>
          <p:nvPr>
            <p:ph type="body" idx="1" hasCustomPrompt="1"/>
          </p:nvPr>
        </p:nvSpPr>
        <p:spPr>
          <a:xfrm>
            <a:off x="1141411" y="4343400"/>
            <a:ext cx="9906000" cy="1447800"/>
          </a:xfrm>
        </p:spPr>
        <p:txBody>
          <a:bodyPr rtlCol="0"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A40D86CB-BF17-4820-A79E-2F51D0E3AFAC}" type="datetime1">
              <a:rPr lang="nl-NL" noProof="0" smtClean="0"/>
              <a:t>19-12-2024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9740075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2" y="3308581"/>
            <a:ext cx="9906000" cy="1468800"/>
          </a:xfrm>
        </p:spPr>
        <p:txBody>
          <a:bodyPr rtlCol="0" anchor="b">
            <a:normAutofit/>
          </a:bodyPr>
          <a:lstStyle>
            <a:lvl1pPr algn="l">
              <a:defRPr sz="3200" b="0" cap="all"/>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141410" y="4777381"/>
            <a:ext cx="9906001" cy="860400"/>
          </a:xfrm>
        </p:spPr>
        <p:txBody>
          <a:bodyPr rtlCol="0"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87EE8598-8DBF-43C1-9E59-EBB6F46E7325}" type="datetime1">
              <a:rPr lang="nl-NL" noProof="0" smtClean="0"/>
              <a:t>19-12-2024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938416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amkaartje citaat">
    <p:spTree>
      <p:nvGrpSpPr>
        <p:cNvPr id="1" name=""/>
        <p:cNvGrpSpPr/>
        <p:nvPr/>
      </p:nvGrpSpPr>
      <p:grpSpPr>
        <a:xfrm>
          <a:off x="0" y="0"/>
          <a:ext cx="0" cy="0"/>
          <a:chOff x="0" y="0"/>
          <a:chExt cx="0" cy="0"/>
        </a:xfrm>
      </p:grpSpPr>
      <p:sp>
        <p:nvSpPr>
          <p:cNvPr id="14" name="Tekstvak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nl-NL" sz="8000" noProof="0">
                <a:solidFill>
                  <a:schemeClr val="accent1"/>
                </a:solidFill>
              </a:rPr>
              <a:t>‘</a:t>
            </a:r>
          </a:p>
        </p:txBody>
      </p:sp>
      <p:sp>
        <p:nvSpPr>
          <p:cNvPr id="15" name="Tekstvak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nl-NL" sz="8000" noProof="0">
                <a:solidFill>
                  <a:schemeClr val="accent1"/>
                </a:solidFill>
              </a:rPr>
              <a:t>’</a:t>
            </a:r>
          </a:p>
        </p:txBody>
      </p:sp>
      <p:sp>
        <p:nvSpPr>
          <p:cNvPr id="2" name="Titel 1"/>
          <p:cNvSpPr>
            <a:spLocks noGrp="1"/>
          </p:cNvSpPr>
          <p:nvPr>
            <p:ph type="title" hasCustomPrompt="1"/>
          </p:nvPr>
        </p:nvSpPr>
        <p:spPr>
          <a:xfrm>
            <a:off x="1446213" y="609601"/>
            <a:ext cx="9296398" cy="2743199"/>
          </a:xfrm>
        </p:spPr>
        <p:txBody>
          <a:bodyPr rtlCol="0" anchor="ctr">
            <a:normAutofit/>
          </a:bodyPr>
          <a:lstStyle>
            <a:lvl1pPr algn="l">
              <a:defRPr sz="3200" b="0" cap="all">
                <a:solidFill>
                  <a:schemeClr val="tx1"/>
                </a:solidFill>
              </a:defRPr>
            </a:lvl1pPr>
          </a:lstStyle>
          <a:p>
            <a:pPr rtl="0"/>
            <a:r>
              <a:rPr lang="nl-NL" noProof="0"/>
              <a:t>Klik om de titelstijl van het model te bewerken</a:t>
            </a:r>
          </a:p>
        </p:txBody>
      </p:sp>
      <p:sp>
        <p:nvSpPr>
          <p:cNvPr id="10" name="Tijdelijke aanduiding voor tekst 9"/>
          <p:cNvSpPr>
            <a:spLocks noGrp="1"/>
          </p:cNvSpPr>
          <p:nvPr>
            <p:ph type="body" sz="quarter" idx="13" hasCustomPrompt="1"/>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rtl="0">
              <a:spcBef>
                <a:spcPct val="0"/>
              </a:spcBef>
              <a:buNone/>
            </a:pPr>
            <a:r>
              <a:rPr lang="nl-NL" noProof="0"/>
              <a:t>Klik om de tekststijlen van het model te bewerken</a:t>
            </a:r>
          </a:p>
        </p:txBody>
      </p:sp>
      <p:sp>
        <p:nvSpPr>
          <p:cNvPr id="3" name="Tijdelijke aanduiding voor tekst 2"/>
          <p:cNvSpPr>
            <a:spLocks noGrp="1"/>
          </p:cNvSpPr>
          <p:nvPr>
            <p:ph type="body" idx="1" hasCustomPrompt="1"/>
          </p:nvPr>
        </p:nvSpPr>
        <p:spPr>
          <a:xfrm>
            <a:off x="1141411" y="4775200"/>
            <a:ext cx="9906000" cy="10160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6CA1338C-5B67-4DB4-AC56-40151F99B136}" type="datetime1">
              <a:rPr lang="nl-NL" noProof="0" smtClean="0"/>
              <a:t>19-12-2024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8158357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2" y="609601"/>
            <a:ext cx="9905999" cy="2743199"/>
          </a:xfrm>
        </p:spPr>
        <p:txBody>
          <a:bodyPr vert="horz" lIns="91440" tIns="45720" rIns="91440" bIns="45720" rtlCol="0" anchor="ctr">
            <a:normAutofit/>
          </a:bodyPr>
          <a:lstStyle>
            <a:lvl1pPr>
              <a:defRPr lang="en-US" b="0" dirty="0"/>
            </a:lvl1pPr>
          </a:lstStyle>
          <a:p>
            <a:pPr marL="0" lvl="0" rtl="0"/>
            <a:r>
              <a:rPr lang="nl-NL" noProof="0"/>
              <a:t>Klik om de titelstijl van het model te bewerken</a:t>
            </a:r>
          </a:p>
        </p:txBody>
      </p:sp>
      <p:sp>
        <p:nvSpPr>
          <p:cNvPr id="10" name="Tijdelijke aanduiding voor tekst 9"/>
          <p:cNvSpPr>
            <a:spLocks noGrp="1"/>
          </p:cNvSpPr>
          <p:nvPr>
            <p:ph type="body" sz="quarter" idx="13" hasCustomPrompt="1"/>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rtl="0">
              <a:spcBef>
                <a:spcPct val="0"/>
              </a:spcBef>
              <a:buNone/>
            </a:pPr>
            <a:r>
              <a:rPr lang="nl-NL" noProof="0"/>
              <a:t>Klik om de tekststijlen van het model te bewerken</a:t>
            </a:r>
          </a:p>
        </p:txBody>
      </p:sp>
      <p:sp>
        <p:nvSpPr>
          <p:cNvPr id="3" name="Tijdelijke aanduiding voor tekst 2"/>
          <p:cNvSpPr>
            <a:spLocks noGrp="1"/>
          </p:cNvSpPr>
          <p:nvPr>
            <p:ph type="body" idx="1" hasCustomPrompt="1"/>
          </p:nvPr>
        </p:nvSpPr>
        <p:spPr>
          <a:xfrm>
            <a:off x="1141411" y="4343400"/>
            <a:ext cx="9906000" cy="1447800"/>
          </a:xfrm>
        </p:spPr>
        <p:txBody>
          <a:bodyPr rtlCol="0"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3E1CCC2A-A8D7-4D51-B327-DB7C155CA49D}" type="datetime1">
              <a:rPr lang="nl-NL" noProof="0" smtClean="0"/>
              <a:t>19-12-2024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24113636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7" name="Titel 1"/>
          <p:cNvSpPr>
            <a:spLocks noGrp="1"/>
          </p:cNvSpPr>
          <p:nvPr>
            <p:ph type="title" hasCustomPrompt="1"/>
          </p:nvPr>
        </p:nvSpPr>
        <p:spPr>
          <a:xfrm>
            <a:off x="1141413" y="609600"/>
            <a:ext cx="9905998" cy="1905000"/>
          </a:xfrm>
        </p:spPr>
        <p:txBody>
          <a:bodyPr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p:txBody>
          <a:bodyPr vert="eaVert" rtlCol="0" anchor="t"/>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10FE2C2F-0373-4463-8478-F25695053950}" type="datetime1">
              <a:rPr lang="nl-NL" noProof="0" smtClean="0"/>
              <a:t>19-12-2024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9681757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hasCustomPrompt="1"/>
          </p:nvPr>
        </p:nvSpPr>
        <p:spPr>
          <a:xfrm>
            <a:off x="8836898" y="609599"/>
            <a:ext cx="2210514" cy="5181601"/>
          </a:xfrm>
        </p:spPr>
        <p:txBody>
          <a:bodyPr vert="eaVert" rtlCol="0"/>
          <a:lstStyle/>
          <a:p>
            <a:pPr rtl="0"/>
            <a:r>
              <a:rPr lang="nl-NL" noProof="0"/>
              <a:t>Klik om de titelstijl van het model te bewerken</a:t>
            </a:r>
          </a:p>
        </p:txBody>
      </p:sp>
      <p:sp>
        <p:nvSpPr>
          <p:cNvPr id="3" name="Tijdelijke aanduiding voor verticale tekst 2"/>
          <p:cNvSpPr>
            <a:spLocks noGrp="1"/>
          </p:cNvSpPr>
          <p:nvPr>
            <p:ph type="body" orient="vert" idx="1" hasCustomPrompt="1"/>
          </p:nvPr>
        </p:nvSpPr>
        <p:spPr>
          <a:xfrm>
            <a:off x="1141412" y="609600"/>
            <a:ext cx="7543800" cy="5181600"/>
          </a:xfrm>
        </p:spPr>
        <p:txBody>
          <a:bodyPr vert="eaVert" rtlCol="0" anchor="t"/>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385AED7A-A23A-4FDD-8F7F-97552B6DDBDB}" type="datetime1">
              <a:rPr lang="nl-NL" noProof="0" smtClean="0"/>
              <a:t>19-12-2024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336567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idx="1" hasCustomPrompt="1"/>
          </p:nvPr>
        </p:nvSpPr>
        <p:spPr/>
        <p:txBody>
          <a:bodyPr rtlCol="0" anchor="ct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10"/>
          </p:nvPr>
        </p:nvSpPr>
        <p:spPr/>
        <p:txBody>
          <a:bodyPr rtlCol="0"/>
          <a:lstStyle/>
          <a:p>
            <a:pPr rtl="0"/>
            <a:fld id="{52D9D2C7-EED1-4F69-963D-3FC04077494E}" type="datetime1">
              <a:rPr lang="nl-NL" noProof="0" smtClean="0"/>
              <a:t>19-12-2024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2085650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51013" y="3308581"/>
            <a:ext cx="8686800" cy="1468800"/>
          </a:xfrm>
        </p:spPr>
        <p:txBody>
          <a:bodyPr rtlCol="0" anchor="b"/>
          <a:lstStyle>
            <a:lvl1pPr algn="r">
              <a:defRPr sz="4000" b="0" cap="all"/>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751011" y="4777381"/>
            <a:ext cx="8686801" cy="860400"/>
          </a:xfrm>
        </p:spPr>
        <p:txBody>
          <a:bodyPr rtlCol="0"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nl-NL" noProof="0"/>
              <a:t>Klik om de tekststijlen van het model te bewerken</a:t>
            </a:r>
          </a:p>
        </p:txBody>
      </p:sp>
      <p:sp>
        <p:nvSpPr>
          <p:cNvPr id="4" name="Tijdelijke aanduiding voor datum 3"/>
          <p:cNvSpPr>
            <a:spLocks noGrp="1"/>
          </p:cNvSpPr>
          <p:nvPr>
            <p:ph type="dt" sz="half" idx="10"/>
          </p:nvPr>
        </p:nvSpPr>
        <p:spPr/>
        <p:txBody>
          <a:bodyPr rtlCol="0"/>
          <a:lstStyle/>
          <a:p>
            <a:pPr rtl="0"/>
            <a:fld id="{AC3B87CF-F0F8-4B66-A12D-F5F557E1BED9}" type="datetime1">
              <a:rPr lang="nl-NL" noProof="0" smtClean="0"/>
              <a:t>19-12-2024</a:t>
            </a:fld>
            <a:endParaRPr lang="nl-NL" noProof="0"/>
          </a:p>
        </p:txBody>
      </p:sp>
      <p:sp>
        <p:nvSpPr>
          <p:cNvPr id="5" name="Tijdelijke aanduiding voor voettekst 4"/>
          <p:cNvSpPr>
            <a:spLocks noGrp="1"/>
          </p:cNvSpPr>
          <p:nvPr>
            <p:ph type="ftr" sz="quarter" idx="11"/>
          </p:nvPr>
        </p:nvSpPr>
        <p:spPr/>
        <p:txBody>
          <a:bodyPr rtlCol="0"/>
          <a:lstStyle/>
          <a:p>
            <a:pPr rtl="0"/>
            <a:endParaRPr lang="nl-NL" noProof="0"/>
          </a:p>
        </p:txBody>
      </p:sp>
      <p:sp>
        <p:nvSpPr>
          <p:cNvPr id="6" name="Tijdelijke aanduiding voor dianummer 5"/>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4128749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ee, inhoud">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inhoud 2"/>
          <p:cNvSpPr>
            <a:spLocks noGrp="1"/>
          </p:cNvSpPr>
          <p:nvPr>
            <p:ph sz="half" idx="1" hasCustomPrompt="1"/>
          </p:nvPr>
        </p:nvSpPr>
        <p:spPr>
          <a:xfrm>
            <a:off x="1141412" y="2666999"/>
            <a:ext cx="4876800" cy="3124201"/>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inhoud 3"/>
          <p:cNvSpPr>
            <a:spLocks noGrp="1"/>
          </p:cNvSpPr>
          <p:nvPr>
            <p:ph sz="half" idx="2" hasCustomPrompt="1"/>
          </p:nvPr>
        </p:nvSpPr>
        <p:spPr>
          <a:xfrm>
            <a:off x="6170612" y="2667000"/>
            <a:ext cx="4876800" cy="3124200"/>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datum 4"/>
          <p:cNvSpPr>
            <a:spLocks noGrp="1"/>
          </p:cNvSpPr>
          <p:nvPr>
            <p:ph type="dt" sz="half" idx="10"/>
          </p:nvPr>
        </p:nvSpPr>
        <p:spPr/>
        <p:txBody>
          <a:bodyPr rtlCol="0"/>
          <a:lstStyle/>
          <a:p>
            <a:pPr rtl="0"/>
            <a:fld id="{E671E0C9-9C13-4FAC-9008-C17A36478E63}" type="datetime1">
              <a:rPr lang="nl-NL" noProof="0" smtClean="0"/>
              <a:t>19-12-2024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4213965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lvl1pPr>
              <a:defRPr/>
            </a:lvl1pPr>
          </a:lstStyle>
          <a:p>
            <a:pPr rtl="0"/>
            <a:r>
              <a:rPr lang="nl-NL" noProof="0"/>
              <a:t>Klik om de titelstijl van het model te bewerken</a:t>
            </a:r>
          </a:p>
        </p:txBody>
      </p:sp>
      <p:sp>
        <p:nvSpPr>
          <p:cNvPr id="3" name="Tijdelijke aanduiding voor tekst 2"/>
          <p:cNvSpPr>
            <a:spLocks noGrp="1"/>
          </p:cNvSpPr>
          <p:nvPr>
            <p:ph type="body" idx="1" hasCustomPrompt="1"/>
          </p:nvPr>
        </p:nvSpPr>
        <p:spPr>
          <a:xfrm>
            <a:off x="1429280" y="2658533"/>
            <a:ext cx="4588931"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4" name="Tijdelijke aanduiding voor inhoud 3"/>
          <p:cNvSpPr>
            <a:spLocks noGrp="1"/>
          </p:cNvSpPr>
          <p:nvPr>
            <p:ph sz="half" idx="2" hasCustomPrompt="1"/>
          </p:nvPr>
        </p:nvSpPr>
        <p:spPr>
          <a:xfrm>
            <a:off x="1141412" y="3243262"/>
            <a:ext cx="4876800" cy="2547937"/>
          </a:xfrm>
        </p:spPr>
        <p:txBody>
          <a:bodyPr rtlCol="0"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5" name="Tijdelijke aanduiding voor tekst 4"/>
          <p:cNvSpPr>
            <a:spLocks noGrp="1"/>
          </p:cNvSpPr>
          <p:nvPr>
            <p:ph type="body" sz="quarter" idx="3" hasCustomPrompt="1"/>
          </p:nvPr>
        </p:nvSpPr>
        <p:spPr>
          <a:xfrm>
            <a:off x="6443133" y="2667000"/>
            <a:ext cx="4604280" cy="576262"/>
          </a:xfrm>
        </p:spPr>
        <p:txBody>
          <a:bodyPr rtlCol="0"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nl-NL" noProof="0"/>
              <a:t>Klik om de tekststijlen van het model te bewerken</a:t>
            </a:r>
          </a:p>
        </p:txBody>
      </p:sp>
      <p:sp>
        <p:nvSpPr>
          <p:cNvPr id="6" name="Tijdelijke aanduiding voor inhoud 5"/>
          <p:cNvSpPr>
            <a:spLocks noGrp="1"/>
          </p:cNvSpPr>
          <p:nvPr>
            <p:ph sz="quarter" idx="4" hasCustomPrompt="1"/>
          </p:nvPr>
        </p:nvSpPr>
        <p:spPr>
          <a:xfrm>
            <a:off x="6170612" y="3243262"/>
            <a:ext cx="4876801" cy="2547937"/>
          </a:xfrm>
        </p:spPr>
        <p:txBody>
          <a:bodyPr rtlCol="0"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7" name="Tijdelijke aanduiding voor datum 6"/>
          <p:cNvSpPr>
            <a:spLocks noGrp="1"/>
          </p:cNvSpPr>
          <p:nvPr>
            <p:ph type="dt" sz="half" idx="10"/>
          </p:nvPr>
        </p:nvSpPr>
        <p:spPr/>
        <p:txBody>
          <a:bodyPr rtlCol="0"/>
          <a:lstStyle/>
          <a:p>
            <a:pPr rtl="0"/>
            <a:fld id="{15CFC201-71AB-4FE1-8A8D-36A1AE89C655}" type="datetime1">
              <a:rPr lang="nl-NL" noProof="0" smtClean="0"/>
              <a:t>19-12-2024</a:t>
            </a:fld>
            <a:endParaRPr lang="nl-NL" noProof="0"/>
          </a:p>
        </p:txBody>
      </p:sp>
      <p:sp>
        <p:nvSpPr>
          <p:cNvPr id="8" name="Tijdelijke aanduiding voor voettekst 7"/>
          <p:cNvSpPr>
            <a:spLocks noGrp="1"/>
          </p:cNvSpPr>
          <p:nvPr>
            <p:ph type="ftr" sz="quarter" idx="11"/>
          </p:nvPr>
        </p:nvSpPr>
        <p:spPr/>
        <p:txBody>
          <a:bodyPr rtlCol="0"/>
          <a:lstStyle/>
          <a:p>
            <a:pPr rtl="0"/>
            <a:endParaRPr lang="nl-NL" noProof="0"/>
          </a:p>
        </p:txBody>
      </p:sp>
      <p:sp>
        <p:nvSpPr>
          <p:cNvPr id="9" name="Tijdelijke aanduiding voor dianummer 8"/>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2659688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bg>
      <p:bgRef idx="1003">
        <a:schemeClr val="bg2"/>
      </p:bgRef>
    </p:bg>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rtlCol="0"/>
          <a:lstStyle/>
          <a:p>
            <a:pPr rtl="0"/>
            <a:r>
              <a:rPr lang="nl-NL" noProof="0"/>
              <a:t>Klik om de titelstijl van het model te bewerken</a:t>
            </a:r>
          </a:p>
        </p:txBody>
      </p:sp>
      <p:sp>
        <p:nvSpPr>
          <p:cNvPr id="3" name="Tijdelijke aanduiding voor datum 2"/>
          <p:cNvSpPr>
            <a:spLocks noGrp="1"/>
          </p:cNvSpPr>
          <p:nvPr>
            <p:ph type="dt" sz="half" idx="10"/>
          </p:nvPr>
        </p:nvSpPr>
        <p:spPr/>
        <p:txBody>
          <a:bodyPr rtlCol="0"/>
          <a:lstStyle/>
          <a:p>
            <a:pPr rtl="0"/>
            <a:fld id="{8AA9BD52-69A4-4715-A27E-2B319C67BAB0}" type="datetime1">
              <a:rPr lang="nl-NL" noProof="0" smtClean="0"/>
              <a:t>19-12-2024</a:t>
            </a:fld>
            <a:endParaRPr lang="nl-NL" noProof="0"/>
          </a:p>
        </p:txBody>
      </p:sp>
      <p:sp>
        <p:nvSpPr>
          <p:cNvPr id="4" name="Tijdelijke aanduiding voor voettekst 3"/>
          <p:cNvSpPr>
            <a:spLocks noGrp="1"/>
          </p:cNvSpPr>
          <p:nvPr>
            <p:ph type="ftr" sz="quarter" idx="11"/>
          </p:nvPr>
        </p:nvSpPr>
        <p:spPr/>
        <p:txBody>
          <a:bodyPr rtlCol="0"/>
          <a:lstStyle/>
          <a:p>
            <a:pPr rtl="0"/>
            <a:endParaRPr lang="nl-NL" noProof="0"/>
          </a:p>
        </p:txBody>
      </p:sp>
      <p:sp>
        <p:nvSpPr>
          <p:cNvPr id="5" name="Tijdelijke aanduiding voor dianummer 4"/>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332663892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rtlCol="0"/>
          <a:lstStyle/>
          <a:p>
            <a:pPr rtl="0"/>
            <a:fld id="{963A7EAC-4D82-4ADC-9443-98D71692CCB8}" type="datetime1">
              <a:rPr lang="nl-NL" noProof="0" smtClean="0"/>
              <a:t>19-12-2024</a:t>
            </a:fld>
            <a:endParaRPr lang="nl-NL" noProof="0"/>
          </a:p>
        </p:txBody>
      </p:sp>
      <p:sp>
        <p:nvSpPr>
          <p:cNvPr id="3" name="Tijdelijke aanduiding voor voettekst 2"/>
          <p:cNvSpPr>
            <a:spLocks noGrp="1"/>
          </p:cNvSpPr>
          <p:nvPr>
            <p:ph type="ftr" sz="quarter" idx="11"/>
          </p:nvPr>
        </p:nvSpPr>
        <p:spPr/>
        <p:txBody>
          <a:bodyPr rtlCol="0"/>
          <a:lstStyle/>
          <a:p>
            <a:pPr rtl="0"/>
            <a:endParaRPr lang="nl-NL" noProof="0"/>
          </a:p>
        </p:txBody>
      </p:sp>
      <p:sp>
        <p:nvSpPr>
          <p:cNvPr id="4" name="Tijdelijke aanduiding voor dianummer 3"/>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70197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1" y="1600200"/>
            <a:ext cx="3549121" cy="1371600"/>
          </a:xfrm>
        </p:spPr>
        <p:txBody>
          <a:bodyPr rtlCol="0" anchor="b">
            <a:normAutofit/>
          </a:bodyPr>
          <a:lstStyle>
            <a:lvl1pPr algn="l">
              <a:defRPr sz="2400" b="0"/>
            </a:lvl1pPr>
          </a:lstStyle>
          <a:p>
            <a:pPr rtl="0"/>
            <a:r>
              <a:rPr lang="nl-NL" noProof="0"/>
              <a:t>Klik om de titelstijl van het model te bewerken</a:t>
            </a:r>
          </a:p>
        </p:txBody>
      </p:sp>
      <p:sp>
        <p:nvSpPr>
          <p:cNvPr id="3" name="Tijdelijke aanduiding voor inhoud 2"/>
          <p:cNvSpPr>
            <a:spLocks noGrp="1"/>
          </p:cNvSpPr>
          <p:nvPr>
            <p:ph idx="1" hasCustomPrompt="1"/>
          </p:nvPr>
        </p:nvSpPr>
        <p:spPr>
          <a:xfrm>
            <a:off x="5103812" y="609601"/>
            <a:ext cx="5943601" cy="51816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tekst 3"/>
          <p:cNvSpPr>
            <a:spLocks noGrp="1"/>
          </p:cNvSpPr>
          <p:nvPr>
            <p:ph type="body" sz="half" idx="2" hasCustomPrompt="1"/>
          </p:nvPr>
        </p:nvSpPr>
        <p:spPr>
          <a:xfrm>
            <a:off x="1141411" y="2971800"/>
            <a:ext cx="3549121" cy="1828800"/>
          </a:xfrm>
        </p:spPr>
        <p:txBody>
          <a:bodyPr rtlCol="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p:txBody>
          <a:bodyPr rtlCol="0"/>
          <a:lstStyle/>
          <a:p>
            <a:pPr rtl="0"/>
            <a:fld id="{0FEFA3B1-CF15-44D0-8644-21AF774A0D96}" type="datetime1">
              <a:rPr lang="nl-NL" noProof="0" smtClean="0"/>
              <a:t>19-12-2024</a:t>
            </a:fld>
            <a:endParaRPr lang="nl-NL" noProof="0"/>
          </a:p>
        </p:txBody>
      </p:sp>
      <p:sp>
        <p:nvSpPr>
          <p:cNvPr id="6" name="Tijdelijke aanduiding voor voettekst 5"/>
          <p:cNvSpPr>
            <a:spLocks noGrp="1"/>
          </p:cNvSpPr>
          <p:nvPr>
            <p:ph type="ftr" sz="quarter" idx="11"/>
          </p:nvPr>
        </p:nvSpPr>
        <p:spPr/>
        <p:txBody>
          <a:bodyPr rtlCol="0"/>
          <a:lstStyle/>
          <a:p>
            <a:pPr rtl="0"/>
            <a:endParaRPr lang="nl-NL" noProof="0"/>
          </a:p>
        </p:txBody>
      </p:sp>
      <p:sp>
        <p:nvSpPr>
          <p:cNvPr id="7" name="Tijdelijke aanduiding voor dianummer 6"/>
          <p:cNvSpPr>
            <a:spLocks noGrp="1"/>
          </p:cNvSpPr>
          <p:nvPr>
            <p:ph type="sldNum" sz="quarter" idx="12"/>
          </p:nvPr>
        </p:nvSpPr>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401870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141411" y="1600200"/>
            <a:ext cx="5334001" cy="1371600"/>
          </a:xfrm>
        </p:spPr>
        <p:txBody>
          <a:bodyPr rtlCol="0" anchor="b">
            <a:normAutofit/>
          </a:bodyPr>
          <a:lstStyle>
            <a:lvl1pPr algn="l">
              <a:defRPr sz="2800" b="0"/>
            </a:lvl1pPr>
          </a:lstStyle>
          <a:p>
            <a:pPr rtl="0"/>
            <a:r>
              <a:rPr lang="nl-NL" noProof="0"/>
              <a:t>Klik om de titelstijl van het model te bewerken</a:t>
            </a:r>
          </a:p>
        </p:txBody>
      </p:sp>
      <p:sp>
        <p:nvSpPr>
          <p:cNvPr id="14" name="Tijdelijke aanduiding voor afbeelding 2"/>
          <p:cNvSpPr>
            <a:spLocks noGrp="1" noChangeAspect="1"/>
          </p:cNvSpPr>
          <p:nvPr>
            <p:ph type="pic" idx="1" hasCustomPrompt="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nl-NL" noProof="0"/>
              <a:t>Klik op pictogram om afbeelding toe te voegen</a:t>
            </a:r>
          </a:p>
        </p:txBody>
      </p:sp>
      <p:sp>
        <p:nvSpPr>
          <p:cNvPr id="4" name="Tijdelijke aanduiding voor tekst 3"/>
          <p:cNvSpPr>
            <a:spLocks noGrp="1"/>
          </p:cNvSpPr>
          <p:nvPr>
            <p:ph type="body" sz="half" idx="2" hasCustomPrompt="1"/>
          </p:nvPr>
        </p:nvSpPr>
        <p:spPr>
          <a:xfrm>
            <a:off x="1141411" y="2971800"/>
            <a:ext cx="5334001" cy="1828800"/>
          </a:xfrm>
        </p:spPr>
        <p:txBody>
          <a:bodyPr rtlCol="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nl-NL" noProof="0"/>
              <a:t>Klik om de tekststijlen van het model te bewerken</a:t>
            </a:r>
          </a:p>
        </p:txBody>
      </p:sp>
      <p:sp>
        <p:nvSpPr>
          <p:cNvPr id="5" name="Tijdelijke aanduiding voor datum 4"/>
          <p:cNvSpPr>
            <a:spLocks noGrp="1"/>
          </p:cNvSpPr>
          <p:nvPr>
            <p:ph type="dt" sz="half" idx="10"/>
          </p:nvPr>
        </p:nvSpPr>
        <p:spPr>
          <a:xfrm>
            <a:off x="6399212" y="5883275"/>
            <a:ext cx="914400" cy="365125"/>
          </a:xfrm>
        </p:spPr>
        <p:txBody>
          <a:bodyPr rtlCol="0"/>
          <a:lstStyle/>
          <a:p>
            <a:pPr rtl="0"/>
            <a:fld id="{498250B3-6B00-4F97-97DE-FEBE2F9298DF}" type="datetime1">
              <a:rPr lang="nl-NL" noProof="0" smtClean="0"/>
              <a:t>19-12-2024</a:t>
            </a:fld>
            <a:endParaRPr lang="nl-NL" noProof="0"/>
          </a:p>
        </p:txBody>
      </p:sp>
      <p:sp>
        <p:nvSpPr>
          <p:cNvPr id="6" name="Tijdelijke aanduiding voor voettekst 5"/>
          <p:cNvSpPr>
            <a:spLocks noGrp="1"/>
          </p:cNvSpPr>
          <p:nvPr>
            <p:ph type="ftr" sz="quarter" idx="11"/>
          </p:nvPr>
        </p:nvSpPr>
        <p:spPr>
          <a:xfrm>
            <a:off x="1141412" y="5883275"/>
            <a:ext cx="5105400" cy="365125"/>
          </a:xfrm>
        </p:spPr>
        <p:txBody>
          <a:bodyPr rtlCol="0"/>
          <a:lstStyle/>
          <a:p>
            <a:pPr rtl="0"/>
            <a:endParaRPr lang="nl-NL" noProof="0"/>
          </a:p>
        </p:txBody>
      </p:sp>
      <p:sp>
        <p:nvSpPr>
          <p:cNvPr id="7" name="Tijdelijke aanduiding voor dianummer 6"/>
          <p:cNvSpPr>
            <a:spLocks noGrp="1"/>
          </p:cNvSpPr>
          <p:nvPr>
            <p:ph type="sldNum" sz="quarter" idx="12"/>
          </p:nvPr>
        </p:nvSpPr>
        <p:spPr>
          <a:xfrm>
            <a:off x="10742612" y="5883275"/>
            <a:ext cx="322567" cy="365125"/>
          </a:xfrm>
        </p:spPr>
        <p:txBody>
          <a:bodyPr rtlCol="0"/>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1289381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pPr rtl="0"/>
            <a:r>
              <a:rPr lang="nl-NL" noProof="0"/>
              <a:t>Klik om de titelstijl van het model te bewerken</a:t>
            </a:r>
          </a:p>
        </p:txBody>
      </p:sp>
      <p:sp>
        <p:nvSpPr>
          <p:cNvPr id="3" name="Tijdelijke aanduiding voor tekst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rtl="0"/>
            <a:r>
              <a:rPr lang="nl-NL" noProof="0"/>
              <a:t>Klik om de tekststijlen van het model te bewerken</a:t>
            </a:r>
          </a:p>
          <a:p>
            <a:pPr lvl="1" rtl="0"/>
            <a:r>
              <a:rPr lang="nl-NL" noProof="0"/>
              <a:t>Tweede niveau</a:t>
            </a:r>
          </a:p>
          <a:p>
            <a:pPr lvl="2" rtl="0"/>
            <a:r>
              <a:rPr lang="nl-NL" noProof="0"/>
              <a:t>Derde niveau</a:t>
            </a:r>
          </a:p>
          <a:p>
            <a:pPr lvl="3" rtl="0"/>
            <a:r>
              <a:rPr lang="nl-NL" noProof="0"/>
              <a:t>Vierde niveau</a:t>
            </a:r>
          </a:p>
          <a:p>
            <a:pPr lvl="4" rtl="0"/>
            <a:r>
              <a:rPr lang="nl-NL" noProof="0"/>
              <a:t>Vijfde niveau</a:t>
            </a:r>
          </a:p>
        </p:txBody>
      </p:sp>
      <p:sp>
        <p:nvSpPr>
          <p:cNvPr id="4" name="Tijdelijke aanduiding voor datum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0D414041-99E7-4608-9674-EE3B3D69CEC7}" type="datetime1">
              <a:rPr lang="nl-NL" noProof="0" smtClean="0"/>
              <a:t>19-12-2024</a:t>
            </a:fld>
            <a:endParaRPr lang="nl-NL" noProof="0"/>
          </a:p>
        </p:txBody>
      </p:sp>
      <p:sp>
        <p:nvSpPr>
          <p:cNvPr id="5" name="Tijdelijke aanduiding voor voettekst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endParaRPr lang="nl-NL" noProof="0"/>
          </a:p>
        </p:txBody>
      </p:sp>
      <p:sp>
        <p:nvSpPr>
          <p:cNvPr id="6" name="Tijdelijke aanduiding voor dianumm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pPr rtl="0"/>
            <a:fld id="{D57F1E4F-1CFF-5643-939E-217C01CDF565}" type="slidenum">
              <a:rPr lang="nl-NL" noProof="0" smtClean="0"/>
              <a:pPr rtl="0"/>
              <a:t>‹nr.›</a:t>
            </a:fld>
            <a:endParaRPr lang="nl-NL" noProof="0"/>
          </a:p>
        </p:txBody>
      </p:sp>
    </p:spTree>
    <p:extLst>
      <p:ext uri="{BB962C8B-B14F-4D97-AF65-F5344CB8AC3E}">
        <p14:creationId xmlns:p14="http://schemas.microsoft.com/office/powerpoint/2010/main" val="3249767075"/>
      </p:ext>
    </p:extLst>
  </p:cSld>
  <p:clrMap bg1="dk1" tx1="lt1" bg2="dk2" tx2="lt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Lst>
  <p:hf sldNum="0" hdr="0" ftr="0" dt="0"/>
  <p:txStyles>
    <p:titleStyle>
      <a:lvl1pPr algn="l" defTabSz="457200" rtl="0" eaLnBrk="1" latinLnBrk="0" hangingPunct="1">
        <a:spcBef>
          <a:spcPct val="0"/>
        </a:spcBef>
        <a:buNone/>
        <a:defRPr sz="3200" kern="1200" cap="all">
          <a:ln w="3175" cmpd="sng">
            <a:noFill/>
          </a:ln>
          <a:solidFill>
            <a:schemeClr val="accent1"/>
          </a:soli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00000"/>
        <a:buFont typeface="Arial"/>
        <a:buChar char="•"/>
        <a:defRPr sz="20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00000"/>
        <a:buFont typeface="Arial"/>
        <a:buChar char="•"/>
        <a:defRPr sz="18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00000"/>
        <a:buFont typeface="Arial"/>
        <a:buChar char="•"/>
        <a:defRPr sz="16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00000"/>
        <a:buFont typeface="Arial"/>
        <a:buChar char="•"/>
        <a:defRPr sz="14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00000"/>
        <a:buFont typeface="Arial"/>
        <a:buChar char="•"/>
        <a:defRPr sz="1200" kern="1200" cap="small">
          <a:solidFill>
            <a:schemeClr val="tx1"/>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2.xml"/><Relationship Id="rId1" Type="http://schemas.openxmlformats.org/officeDocument/2006/relationships/video" Target="https://www.youtube.com/embed/C4U8PcXPTl0?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mailto:pdejong@sgpantarhei.nl" TargetMode="External"/><Relationship Id="rId5" Type="http://schemas.openxmlformats.org/officeDocument/2006/relationships/hyperlink" Target="mailto:m.bader@thamen.nl" TargetMode="Externa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1.jpeg"/><Relationship Id="rId7" Type="http://schemas.openxmlformats.org/officeDocument/2006/relationships/image" Target="../media/image6.jpeg"/><Relationship Id="rId12"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diagramColors" Target="../diagrams/colors1.xml"/><Relationship Id="rId5" Type="http://schemas.openxmlformats.org/officeDocument/2006/relationships/image" Target="../media/image4.jpeg"/><Relationship Id="rId10" Type="http://schemas.openxmlformats.org/officeDocument/2006/relationships/diagramQuickStyle" Target="../diagrams/quickStyle1.xml"/><Relationship Id="rId4" Type="http://schemas.openxmlformats.org/officeDocument/2006/relationships/image" Target="../media/image3.jpeg"/><Relationship Id="rId9"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9.jpeg"/><Relationship Id="rId4" Type="http://schemas.openxmlformats.org/officeDocument/2006/relationships/diagramData" Target="../diagrams/data2.xml"/><Relationship Id="rId9" Type="http://schemas.openxmlformats.org/officeDocument/2006/relationships/image" Target="../media/image18.jpeg"/></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Afbeelding 7" descr="leerlingen/studenten die in een microscoop kijken">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74080833-6B30-404E-B0FA-39D7DC4B1616}"/>
              </a:ext>
            </a:extLst>
          </p:cNvPr>
          <p:cNvSpPr>
            <a:spLocks noGrp="1"/>
          </p:cNvSpPr>
          <p:nvPr>
            <p:ph type="ctrTitle"/>
          </p:nvPr>
        </p:nvSpPr>
        <p:spPr>
          <a:xfrm>
            <a:off x="361124" y="0"/>
            <a:ext cx="11251756" cy="6857990"/>
          </a:xfrm>
        </p:spPr>
        <p:txBody>
          <a:bodyPr rtlCol="0" anchor="ctr">
            <a:noAutofit/>
          </a:bodyPr>
          <a:lstStyle/>
          <a:p>
            <a:pPr algn="l" rtl="0"/>
            <a:r>
              <a:rPr lang="nl-NL" sz="8800" b="1"/>
              <a:t>VMBO adviezen &amp; Profielen</a:t>
            </a:r>
            <a:br>
              <a:rPr lang="nl-NL" sz="11700" b="1"/>
            </a:br>
            <a:r>
              <a:rPr lang="nl-NL" sz="4000">
                <a:solidFill>
                  <a:schemeClr val="tx1"/>
                </a:solidFill>
              </a:rPr>
              <a:t>Mark Bader &amp; Pieter de Jong</a:t>
            </a:r>
            <a:endParaRPr lang="nl-NL" sz="11700" b="1"/>
          </a:p>
        </p:txBody>
      </p:sp>
    </p:spTree>
    <p:extLst>
      <p:ext uri="{BB962C8B-B14F-4D97-AF65-F5344CB8AC3E}">
        <p14:creationId xmlns:p14="http://schemas.microsoft.com/office/powerpoint/2010/main" val="8141019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E61D8A-9A33-C5B5-0C06-56781291E9DE}"/>
              </a:ext>
            </a:extLst>
          </p:cNvPr>
          <p:cNvSpPr>
            <a:spLocks noGrp="1"/>
          </p:cNvSpPr>
          <p:nvPr>
            <p:ph type="title"/>
          </p:nvPr>
        </p:nvSpPr>
        <p:spPr/>
        <p:txBody>
          <a:bodyPr/>
          <a:lstStyle/>
          <a:p>
            <a:r>
              <a:rPr lang="nl-NL"/>
              <a:t>Verschillende bovenbouw profielen</a:t>
            </a:r>
          </a:p>
        </p:txBody>
      </p:sp>
      <p:sp>
        <p:nvSpPr>
          <p:cNvPr id="3" name="Tijdelijke aanduiding voor tekst 2">
            <a:extLst>
              <a:ext uri="{FF2B5EF4-FFF2-40B4-BE49-F238E27FC236}">
                <a16:creationId xmlns:a16="http://schemas.microsoft.com/office/drawing/2014/main" id="{9268CCB1-742B-750B-C7E9-4142F17BABB3}"/>
              </a:ext>
            </a:extLst>
          </p:cNvPr>
          <p:cNvSpPr>
            <a:spLocks noGrp="1"/>
          </p:cNvSpPr>
          <p:nvPr>
            <p:ph type="body" idx="1"/>
          </p:nvPr>
        </p:nvSpPr>
        <p:spPr/>
        <p:txBody>
          <a:bodyPr/>
          <a:lstStyle/>
          <a:p>
            <a:r>
              <a:rPr lang="nl-NL"/>
              <a:t>MOBT</a:t>
            </a:r>
          </a:p>
        </p:txBody>
      </p:sp>
      <p:sp>
        <p:nvSpPr>
          <p:cNvPr id="5" name="Tijdelijke aanduiding voor tekst 4">
            <a:extLst>
              <a:ext uri="{FF2B5EF4-FFF2-40B4-BE49-F238E27FC236}">
                <a16:creationId xmlns:a16="http://schemas.microsoft.com/office/drawing/2014/main" id="{68526848-6860-803C-4783-F4BBD0FFE75F}"/>
              </a:ext>
            </a:extLst>
          </p:cNvPr>
          <p:cNvSpPr>
            <a:spLocks noGrp="1"/>
          </p:cNvSpPr>
          <p:nvPr>
            <p:ph type="body" sz="quarter" idx="3"/>
          </p:nvPr>
        </p:nvSpPr>
        <p:spPr/>
        <p:txBody>
          <a:bodyPr/>
          <a:lstStyle/>
          <a:p>
            <a:r>
              <a:rPr lang="nl-NL" err="1">
                <a:effectLst>
                  <a:glow rad="38100">
                    <a:prstClr val="black">
                      <a:lumMod val="50000"/>
                      <a:lumOff val="50000"/>
                      <a:alpha val="20000"/>
                    </a:prstClr>
                  </a:glow>
                  <a:outerShdw blurRad="44450" dist="12700" dir="13860000" algn="tl" rotWithShape="0">
                    <a:srgbClr val="000000">
                      <a:alpha val="20000"/>
                    </a:srgbClr>
                  </a:outerShdw>
                </a:effectLst>
              </a:rPr>
              <a:t>Pie</a:t>
            </a:r>
            <a:endParaRPr lang="nl-NL" err="1"/>
          </a:p>
        </p:txBody>
      </p:sp>
      <p:pic>
        <p:nvPicPr>
          <p:cNvPr id="11" name="Tijdelijke aanduiding voor inhoud 10">
            <a:extLst>
              <a:ext uri="{FF2B5EF4-FFF2-40B4-BE49-F238E27FC236}">
                <a16:creationId xmlns:a16="http://schemas.microsoft.com/office/drawing/2014/main" id="{08EFA113-BEE2-9DAA-DEE9-23929BC20213}"/>
              </a:ext>
            </a:extLst>
          </p:cNvPr>
          <p:cNvPicPr>
            <a:picLocks noGrp="1" noChangeAspect="1"/>
          </p:cNvPicPr>
          <p:nvPr>
            <p:ph sz="quarter" idx="4"/>
          </p:nvPr>
        </p:nvPicPr>
        <p:blipFill>
          <a:blip r:embed="rId2"/>
          <a:stretch>
            <a:fillRect/>
          </a:stretch>
        </p:blipFill>
        <p:spPr>
          <a:xfrm>
            <a:off x="6621503" y="3330972"/>
            <a:ext cx="2065297" cy="3097946"/>
          </a:xfrm>
          <a:prstGeom prst="rect">
            <a:avLst/>
          </a:prstGeom>
        </p:spPr>
      </p:pic>
      <p:pic>
        <p:nvPicPr>
          <p:cNvPr id="1026" name="Picture 2">
            <a:extLst>
              <a:ext uri="{FF2B5EF4-FFF2-40B4-BE49-F238E27FC236}">
                <a16:creationId xmlns:a16="http://schemas.microsoft.com/office/drawing/2014/main" id="{1FC49F2E-1F1E-48FA-5DD9-87679A2E8748}"/>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74469" y="3330973"/>
            <a:ext cx="4884258" cy="3255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8855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53FE5C-C4C3-C6F5-79EE-501BA6BB098F}"/>
              </a:ext>
            </a:extLst>
          </p:cNvPr>
          <p:cNvSpPr>
            <a:spLocks noGrp="1"/>
          </p:cNvSpPr>
          <p:nvPr>
            <p:ph type="title"/>
          </p:nvPr>
        </p:nvSpPr>
        <p:spPr>
          <a:xfrm>
            <a:off x="1141413" y="338890"/>
            <a:ext cx="9905998" cy="1564105"/>
          </a:xfrm>
        </p:spPr>
        <p:txBody>
          <a:bodyPr/>
          <a:lstStyle/>
          <a:p>
            <a:r>
              <a:rPr lang="nl-NL" dirty="0">
                <a:effectLst>
                  <a:glow rad="38100">
                    <a:prstClr val="black">
                      <a:lumMod val="65000"/>
                      <a:lumOff val="35000"/>
                      <a:alpha val="40000"/>
                    </a:prstClr>
                  </a:glow>
                  <a:outerShdw blurRad="28575" dist="38100" dir="14040000" algn="tl" rotWithShape="0">
                    <a:srgbClr val="000000">
                      <a:alpha val="25000"/>
                    </a:srgbClr>
                  </a:outerShdw>
                </a:effectLst>
              </a:rPr>
              <a:t>D&amp;P (Dienstverlening &amp; Product)</a:t>
            </a:r>
            <a:endParaRPr lang="nl-NL" dirty="0"/>
          </a:p>
        </p:txBody>
      </p:sp>
      <p:sp>
        <p:nvSpPr>
          <p:cNvPr id="6" name="Content Placeholder 5">
            <a:extLst>
              <a:ext uri="{FF2B5EF4-FFF2-40B4-BE49-F238E27FC236}">
                <a16:creationId xmlns:a16="http://schemas.microsoft.com/office/drawing/2014/main" id="{F66C4B32-7B59-C8B4-B246-B5499B7C1D37}"/>
              </a:ext>
            </a:extLst>
          </p:cNvPr>
          <p:cNvSpPr>
            <a:spLocks noGrp="1"/>
          </p:cNvSpPr>
          <p:nvPr>
            <p:ph idx="1"/>
          </p:nvPr>
        </p:nvSpPr>
        <p:spPr/>
        <p:txBody>
          <a:bodyPr/>
          <a:lstStyle/>
          <a:p>
            <a:pPr marL="0" indent="0">
              <a:buNone/>
            </a:pPr>
            <a:endParaRPr lang="en-US" b="1" dirty="0">
              <a:effectLst>
                <a:glow rad="38100">
                  <a:prstClr val="black">
                    <a:lumMod val="50000"/>
                    <a:lumOff val="50000"/>
                    <a:alpha val="20000"/>
                  </a:prstClr>
                </a:glow>
                <a:outerShdw blurRad="44450" dist="12700" dir="13860000" algn="tl" rotWithShape="0">
                  <a:srgbClr val="000000">
                    <a:alpha val="20000"/>
                  </a:srgbClr>
                </a:outerShdw>
              </a:effectLst>
              <a:ea typeface="+mn-lt"/>
              <a:cs typeface="+mn-lt"/>
            </a:endParaRPr>
          </a:p>
          <a:p>
            <a:endParaRPr lang="en-US" b="1" dirty="0">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dirty="0" err="1"/>
          </a:p>
        </p:txBody>
      </p:sp>
      <p:pic>
        <p:nvPicPr>
          <p:cNvPr id="11" name="Online Media 10" title="Het profiel Dienstverlening &amp; Producten">
            <a:hlinkClick r:id="" action="ppaction://media"/>
            <a:extLst>
              <a:ext uri="{FF2B5EF4-FFF2-40B4-BE49-F238E27FC236}">
                <a16:creationId xmlns:a16="http://schemas.microsoft.com/office/drawing/2014/main" id="{B0A92957-FC45-769B-4C91-F158A8D3E204}"/>
              </a:ext>
            </a:extLst>
          </p:cNvPr>
          <p:cNvPicPr>
            <a:picLocks noRot="1" noChangeAspect="1"/>
          </p:cNvPicPr>
          <p:nvPr>
            <a:videoFile r:link="rId1"/>
          </p:nvPr>
        </p:nvPicPr>
        <p:blipFill>
          <a:blip r:embed="rId3"/>
          <a:stretch>
            <a:fillRect/>
          </a:stretch>
        </p:blipFill>
        <p:spPr>
          <a:xfrm>
            <a:off x="825500" y="1377950"/>
            <a:ext cx="9789026" cy="5325310"/>
          </a:xfrm>
          <a:prstGeom prst="rect">
            <a:avLst/>
          </a:prstGeom>
        </p:spPr>
      </p:pic>
    </p:spTree>
    <p:extLst>
      <p:ext uri="{BB962C8B-B14F-4D97-AF65-F5344CB8AC3E}">
        <p14:creationId xmlns:p14="http://schemas.microsoft.com/office/powerpoint/2010/main" val="1505321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8" name="Afbeelding 7" descr="leerlingen/studenten die in een microscoop kijken">
            <a:extLst>
              <a:ext uri="{FF2B5EF4-FFF2-40B4-BE49-F238E27FC236}">
                <a16:creationId xmlns:a16="http://schemas.microsoft.com/office/drawing/2014/main" id="{082DAC18-E623-0546-920C-6676DF6BBA3F}"/>
              </a:ext>
            </a:extLst>
          </p:cNvPr>
          <p:cNvPicPr>
            <a:picLocks noChangeAspect="1"/>
          </p:cNvPicPr>
          <p:nvPr/>
        </p:nvPicPr>
        <p:blipFill rotWithShape="1">
          <a:blip r:embed="rId4" cstate="print">
            <a:duotone>
              <a:prstClr val="black"/>
              <a:schemeClr val="bg1">
                <a:tint val="45000"/>
                <a:satMod val="400000"/>
              </a:schemeClr>
            </a:duotone>
            <a:alphaModFix amt="2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2" name="Titel 1">
            <a:extLst>
              <a:ext uri="{FF2B5EF4-FFF2-40B4-BE49-F238E27FC236}">
                <a16:creationId xmlns:a16="http://schemas.microsoft.com/office/drawing/2014/main" id="{74080833-6B30-404E-B0FA-39D7DC4B1616}"/>
              </a:ext>
            </a:extLst>
          </p:cNvPr>
          <p:cNvSpPr>
            <a:spLocks noGrp="1"/>
          </p:cNvSpPr>
          <p:nvPr>
            <p:ph type="ctrTitle"/>
          </p:nvPr>
        </p:nvSpPr>
        <p:spPr>
          <a:xfrm>
            <a:off x="1751012" y="609601"/>
            <a:ext cx="8676222" cy="3200400"/>
          </a:xfrm>
        </p:spPr>
        <p:txBody>
          <a:bodyPr rtlCol="0">
            <a:noAutofit/>
          </a:bodyPr>
          <a:lstStyle/>
          <a:p>
            <a:pPr algn="l" rtl="0"/>
            <a:r>
              <a:rPr lang="nl-NL" sz="11700" b="1"/>
              <a:t>Bedankt! </a:t>
            </a:r>
            <a:br>
              <a:rPr lang="nl-NL" sz="11700" b="1"/>
            </a:br>
            <a:r>
              <a:rPr lang="nl-NL" sz="2400" b="1">
                <a:solidFill>
                  <a:schemeClr val="tx1"/>
                </a:solidFill>
              </a:rPr>
              <a:t>Mochten jullie nog vragen hebben, neem contact op met onderstaande mailadressen.</a:t>
            </a:r>
            <a:endParaRPr lang="nl-NL" sz="11700">
              <a:solidFill>
                <a:schemeClr val="tx1"/>
              </a:solidFill>
            </a:endParaRPr>
          </a:p>
        </p:txBody>
      </p:sp>
      <p:sp>
        <p:nvSpPr>
          <p:cNvPr id="4" name="Subtitel 3">
            <a:extLst>
              <a:ext uri="{FF2B5EF4-FFF2-40B4-BE49-F238E27FC236}">
                <a16:creationId xmlns:a16="http://schemas.microsoft.com/office/drawing/2014/main" id="{D49C5163-C20C-4544-B7B1-4C17B8DBE161}"/>
              </a:ext>
            </a:extLst>
          </p:cNvPr>
          <p:cNvSpPr>
            <a:spLocks noGrp="1"/>
          </p:cNvSpPr>
          <p:nvPr>
            <p:ph type="subTitle" idx="1"/>
          </p:nvPr>
        </p:nvSpPr>
        <p:spPr>
          <a:xfrm>
            <a:off x="1751012" y="3886200"/>
            <a:ext cx="8676222" cy="1905000"/>
          </a:xfrm>
        </p:spPr>
        <p:txBody>
          <a:bodyPr rtlCol="0">
            <a:normAutofit/>
          </a:bodyPr>
          <a:lstStyle/>
          <a:p>
            <a:pPr algn="l" rtl="0"/>
            <a:r>
              <a:rPr lang="nl-NL">
                <a:hlinkClick r:id="rId5"/>
              </a:rPr>
              <a:t>m.bader@thamen.nl</a:t>
            </a:r>
            <a:endParaRPr lang="nl-NL"/>
          </a:p>
          <a:p>
            <a:pPr algn="l" rtl="0"/>
            <a:r>
              <a:rPr lang="nl-NL">
                <a:hlinkClick r:id="rId6"/>
              </a:rPr>
              <a:t>pdejong@sgpantarhei.nl</a:t>
            </a:r>
            <a:endParaRPr lang="nl-NL"/>
          </a:p>
          <a:p>
            <a:pPr algn="l" rtl="0"/>
            <a:endParaRPr lang="nl-NL"/>
          </a:p>
        </p:txBody>
      </p:sp>
    </p:spTree>
    <p:extLst>
      <p:ext uri="{BB962C8B-B14F-4D97-AF65-F5344CB8AC3E}">
        <p14:creationId xmlns:p14="http://schemas.microsoft.com/office/powerpoint/2010/main" val="538061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50B972-0B7A-40CD-9E79-07E8A87AB03C}"/>
              </a:ext>
            </a:extLst>
          </p:cNvPr>
          <p:cNvSpPr>
            <a:spLocks noGrp="1"/>
          </p:cNvSpPr>
          <p:nvPr>
            <p:ph type="title"/>
          </p:nvPr>
        </p:nvSpPr>
        <p:spPr>
          <a:xfrm>
            <a:off x="1141413" y="609600"/>
            <a:ext cx="4716462" cy="1905000"/>
          </a:xfrm>
        </p:spPr>
        <p:txBody>
          <a:bodyPr rtlCol="0">
            <a:normAutofit/>
          </a:bodyPr>
          <a:lstStyle/>
          <a:p>
            <a:pPr rtl="0"/>
            <a:r>
              <a:rPr lang="nl-NL" b="1"/>
              <a:t>Agenda</a:t>
            </a:r>
          </a:p>
        </p:txBody>
      </p:sp>
      <p:sp>
        <p:nvSpPr>
          <p:cNvPr id="64" name="Rechthoek 63">
            <a:extLst>
              <a:ext uri="{FF2B5EF4-FFF2-40B4-BE49-F238E27FC236}">
                <a16:creationId xmlns:a16="http://schemas.microsoft.com/office/drawing/2014/main" id="{E7EE51AF-124C-4480-A4EA-7C1E9F8CC8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6" name="Rechthoek 65">
            <a:extLst>
              <a:ext uri="{FF2B5EF4-FFF2-40B4-BE49-F238E27FC236}">
                <a16:creationId xmlns:a16="http://schemas.microsoft.com/office/drawing/2014/main" id="{48757540-E5B7-47A6-BD81-8B54DAF689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85061" y="160868"/>
            <a:ext cx="1846073" cy="277885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8" name="Rechthoek 67">
            <a:extLst>
              <a:ext uri="{FF2B5EF4-FFF2-40B4-BE49-F238E27FC236}">
                <a16:creationId xmlns:a16="http://schemas.microsoft.com/office/drawing/2014/main" id="{6C0983F6-1C8E-4D0F-98C9-3667AD6E7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7" y="4071410"/>
            <a:ext cx="1898121" cy="26445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6" name="Afbeelding 15" descr="leerling/student die naar een reageerbuis kijkt">
            <a:extLst>
              <a:ext uri="{FF2B5EF4-FFF2-40B4-BE49-F238E27FC236}">
                <a16:creationId xmlns:a16="http://schemas.microsoft.com/office/drawing/2014/main" id="{EE1B592D-31D6-3841-8CC1-3C629FEDB5D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t="2238" r="3" b="3"/>
          <a:stretch/>
        </p:blipFill>
        <p:spPr>
          <a:xfrm>
            <a:off x="8314455" y="3100590"/>
            <a:ext cx="3716680" cy="3615331"/>
          </a:xfrm>
          <a:prstGeom prst="rect">
            <a:avLst/>
          </a:prstGeom>
        </p:spPr>
      </p:pic>
      <p:pic>
        <p:nvPicPr>
          <p:cNvPr id="10" name="Afbeelding 9" descr="leerling/student die in een microscoop kijkt">
            <a:extLst>
              <a:ext uri="{FF2B5EF4-FFF2-40B4-BE49-F238E27FC236}">
                <a16:creationId xmlns:a16="http://schemas.microsoft.com/office/drawing/2014/main" id="{7480DF21-DE52-7742-819E-D9D5B4148268}"/>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2244" r="-5" b="-5"/>
          <a:stretch/>
        </p:blipFill>
        <p:spPr>
          <a:xfrm>
            <a:off x="6256867" y="160867"/>
            <a:ext cx="3767328" cy="3747805"/>
          </a:xfrm>
          <a:custGeom>
            <a:avLst/>
            <a:gdLst>
              <a:gd name="connsiteX0" fmla="*/ 0 w 3767328"/>
              <a:gd name="connsiteY0" fmla="*/ 0 h 3747805"/>
              <a:gd name="connsiteX1" fmla="*/ 3767328 w 3767328"/>
              <a:gd name="connsiteY1" fmla="*/ 0 h 3747805"/>
              <a:gd name="connsiteX2" fmla="*/ 3767328 w 3767328"/>
              <a:gd name="connsiteY2" fmla="*/ 2778856 h 3747805"/>
              <a:gd name="connsiteX3" fmla="*/ 1896721 w 3767328"/>
              <a:gd name="connsiteY3" fmla="*/ 2778856 h 3747805"/>
              <a:gd name="connsiteX4" fmla="*/ 1896721 w 3767328"/>
              <a:gd name="connsiteY4" fmla="*/ 3747805 h 3747805"/>
              <a:gd name="connsiteX5" fmla="*/ 0 w 3767328"/>
              <a:gd name="connsiteY5" fmla="*/ 3747805 h 374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328" h="3747805">
                <a:moveTo>
                  <a:pt x="0" y="0"/>
                </a:moveTo>
                <a:lnTo>
                  <a:pt x="3767328" y="0"/>
                </a:lnTo>
                <a:lnTo>
                  <a:pt x="3767328" y="2778856"/>
                </a:lnTo>
                <a:lnTo>
                  <a:pt x="1896721" y="2778856"/>
                </a:lnTo>
                <a:lnTo>
                  <a:pt x="1896721" y="3747805"/>
                </a:lnTo>
                <a:lnTo>
                  <a:pt x="0" y="3747805"/>
                </a:lnTo>
                <a:close/>
              </a:path>
            </a:pathLst>
          </a:custGeom>
        </p:spPr>
      </p:pic>
      <p:pic>
        <p:nvPicPr>
          <p:cNvPr id="14" name="Afbeelding 13" descr="leerlingen/studenten die kijkt naar een leraar die een wetenschappelijk experiment uitvoert">
            <a:extLst>
              <a:ext uri="{FF2B5EF4-FFF2-40B4-BE49-F238E27FC236}">
                <a16:creationId xmlns:a16="http://schemas.microsoft.com/office/drawing/2014/main" id="{6AC1EBEB-9D74-3E4C-9BDC-668D2D212A5F}"/>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r="99" b="-2"/>
          <a:stretch/>
        </p:blipFill>
        <p:spPr>
          <a:xfrm>
            <a:off x="10185061" y="160868"/>
            <a:ext cx="1846073" cy="2778854"/>
          </a:xfrm>
          <a:prstGeom prst="rect">
            <a:avLst/>
          </a:prstGeom>
        </p:spPr>
      </p:pic>
      <p:pic>
        <p:nvPicPr>
          <p:cNvPr id="18" name="Afbeelding 17" descr="leerlingen/studenten met opgeheven handen">
            <a:extLst>
              <a:ext uri="{FF2B5EF4-FFF2-40B4-BE49-F238E27FC236}">
                <a16:creationId xmlns:a16="http://schemas.microsoft.com/office/drawing/2014/main" id="{8D11AB9E-363B-C248-9288-085B4151B414}"/>
              </a:ext>
            </a:extLst>
          </p:cNvPr>
          <p:cNvPicPr>
            <a:picLocks noChangeAspect="1"/>
          </p:cNvPicPr>
          <p:nvPr/>
        </p:nvPicPr>
        <p:blipFill rotWithShape="1">
          <a:blip r:embed="rId7" cstate="print">
            <a:extLst>
              <a:ext uri="{28A0092B-C50C-407E-A947-70E740481C1C}">
                <a14:useLocalDpi xmlns:a14="http://schemas.microsoft.com/office/drawing/2010/main"/>
              </a:ext>
            </a:extLst>
          </a:blip>
          <a:srcRect t="36" r="5" b="5"/>
          <a:stretch/>
        </p:blipFill>
        <p:spPr>
          <a:xfrm>
            <a:off x="6256867" y="4071410"/>
            <a:ext cx="1898121" cy="2644511"/>
          </a:xfrm>
          <a:prstGeom prst="rect">
            <a:avLst/>
          </a:prstGeom>
        </p:spPr>
      </p:pic>
      <p:graphicFrame>
        <p:nvGraphicFramePr>
          <p:cNvPr id="24" name="Tijdelijke aanduiding voor inhoud 8" descr="Pictogram van SmartArt-afbeelding">
            <a:extLst>
              <a:ext uri="{FF2B5EF4-FFF2-40B4-BE49-F238E27FC236}">
                <a16:creationId xmlns:a16="http://schemas.microsoft.com/office/drawing/2014/main" id="{1E8F1206-26E1-9E44-A1A9-B061CF0EEA5A}"/>
              </a:ext>
            </a:extLst>
          </p:cNvPr>
          <p:cNvGraphicFramePr>
            <a:graphicFrameLocks noGrp="1"/>
          </p:cNvGraphicFramePr>
          <p:nvPr>
            <p:ph idx="1"/>
            <p:extLst>
              <p:ext uri="{D42A27DB-BD31-4B8C-83A1-F6EECF244321}">
                <p14:modId xmlns:p14="http://schemas.microsoft.com/office/powerpoint/2010/main" val="209494345"/>
              </p:ext>
            </p:extLst>
          </p:nvPr>
        </p:nvGraphicFramePr>
        <p:xfrm>
          <a:off x="1141413" y="2666999"/>
          <a:ext cx="4716462" cy="312420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2701409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8119869" y="643466"/>
            <a:ext cx="3929696" cy="5571065"/>
          </a:xfrm>
        </p:spPr>
        <p:txBody>
          <a:bodyPr rtlCol="0" anchor="ctr">
            <a:normAutofit/>
          </a:bodyPr>
          <a:lstStyle/>
          <a:p>
            <a:pPr rtl="0"/>
            <a:r>
              <a:rPr lang="nl-NL" sz="3600" b="1" dirty="0"/>
              <a:t>Wat weet je van het VMBO?</a:t>
            </a:r>
            <a:br>
              <a:rPr lang="nl-NL" sz="3600" b="1" dirty="0"/>
            </a:br>
            <a:r>
              <a:rPr lang="nl-NL" sz="3600" dirty="0"/>
              <a:t>(link </a:t>
            </a:r>
            <a:r>
              <a:rPr lang="nl-NL" sz="3600" dirty="0" err="1"/>
              <a:t>mentimeter</a:t>
            </a:r>
            <a:r>
              <a:rPr lang="nl-NL" sz="3600" dirty="0"/>
              <a:t>)</a:t>
            </a:r>
            <a:endParaRPr lang="nl-NL" sz="3600" b="1" dirty="0"/>
          </a:p>
        </p:txBody>
      </p:sp>
      <p:sp>
        <p:nvSpPr>
          <p:cNvPr id="11" name="Rechthoek 10">
            <a:extLst>
              <a:ext uri="{FF2B5EF4-FFF2-40B4-BE49-F238E27FC236}">
                <a16:creationId xmlns:a16="http://schemas.microsoft.com/office/drawing/2014/main" id="{8FBC750A-B8E7-49A0-A00A-F72451271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32169"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3" name="Rechthoek 12">
            <a:extLst>
              <a:ext uri="{FF2B5EF4-FFF2-40B4-BE49-F238E27FC236}">
                <a16:creationId xmlns:a16="http://schemas.microsoft.com/office/drawing/2014/main" id="{544D0436-4FAC-43D1-9565-515BBE80D7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908066"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en-US"/>
          </a:p>
        </p:txBody>
      </p:sp>
      <p:cxnSp>
        <p:nvCxnSpPr>
          <p:cNvPr id="15" name="Rechte verbindingslijn 14">
            <a:extLst>
              <a:ext uri="{FF2B5EF4-FFF2-40B4-BE49-F238E27FC236}">
                <a16:creationId xmlns:a16="http://schemas.microsoft.com/office/drawing/2014/main" id="{9F82E424-AAF6-43AC-AC56-03BA23E0C93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4150420"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6" name="Tijdelijke aanduiding voor inhoud 5" descr="tijdelijke aanduiding voor grafiek">
            <a:extLst>
              <a:ext uri="{FF2B5EF4-FFF2-40B4-BE49-F238E27FC236}">
                <a16:creationId xmlns:a16="http://schemas.microsoft.com/office/drawing/2014/main" id="{4F8339CB-596F-46C7-A612-EA1CB5750EDB}"/>
              </a:ext>
            </a:extLst>
          </p:cNvPr>
          <p:cNvGraphicFramePr>
            <a:graphicFrameLocks noGrp="1"/>
          </p:cNvGraphicFramePr>
          <p:nvPr>
            <p:ph idx="1"/>
            <p:extLst>
              <p:ext uri="{D42A27DB-BD31-4B8C-83A1-F6EECF244321}">
                <p14:modId xmlns:p14="http://schemas.microsoft.com/office/powerpoint/2010/main" val="1181743671"/>
              </p:ext>
            </p:extLst>
          </p:nvPr>
        </p:nvGraphicFramePr>
        <p:xfrm>
          <a:off x="643467" y="643467"/>
          <a:ext cx="6243992" cy="5571065"/>
        </p:xfrm>
        <a:graphic>
          <a:graphicData uri="http://schemas.openxmlformats.org/drawingml/2006/chart">
            <c:chart xmlns:c="http://schemas.openxmlformats.org/drawingml/2006/chart" xmlns:r="http://schemas.openxmlformats.org/officeDocument/2006/relationships" r:id="rId4"/>
          </a:graphicData>
        </a:graphic>
      </p:graphicFrame>
      <p:sp>
        <p:nvSpPr>
          <p:cNvPr id="3" name="Tekstvak 2">
            <a:extLst>
              <a:ext uri="{FF2B5EF4-FFF2-40B4-BE49-F238E27FC236}">
                <a16:creationId xmlns:a16="http://schemas.microsoft.com/office/drawing/2014/main" id="{EE40525D-CA2F-5F5E-BBAA-F8A8EFFD7662}"/>
              </a:ext>
            </a:extLst>
          </p:cNvPr>
          <p:cNvSpPr txBox="1"/>
          <p:nvPr/>
        </p:nvSpPr>
        <p:spPr>
          <a:xfrm>
            <a:off x="281189" y="528034"/>
            <a:ext cx="718641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spTree>
    <p:extLst>
      <p:ext uri="{BB962C8B-B14F-4D97-AF65-F5344CB8AC3E}">
        <p14:creationId xmlns:p14="http://schemas.microsoft.com/office/powerpoint/2010/main" val="1414933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3F6C66-D6D7-4A72-9928-967AEA400766}"/>
              </a:ext>
            </a:extLst>
          </p:cNvPr>
          <p:cNvSpPr>
            <a:spLocks noGrp="1"/>
          </p:cNvSpPr>
          <p:nvPr>
            <p:ph type="title"/>
          </p:nvPr>
        </p:nvSpPr>
        <p:spPr>
          <a:xfrm>
            <a:off x="8119869" y="643466"/>
            <a:ext cx="3929696" cy="5571065"/>
          </a:xfrm>
        </p:spPr>
        <p:txBody>
          <a:bodyPr rtlCol="0" anchor="ctr">
            <a:normAutofit/>
          </a:bodyPr>
          <a:lstStyle/>
          <a:p>
            <a:pPr rtl="0"/>
            <a:r>
              <a:rPr lang="nl-NL" sz="3600" b="1" dirty="0"/>
              <a:t>Hoe kijk je tegen het vmbo aan?</a:t>
            </a:r>
            <a:br>
              <a:rPr lang="nl-NL" sz="3600" b="1" dirty="0"/>
            </a:br>
            <a:r>
              <a:rPr lang="nl-NL" sz="3600" dirty="0"/>
              <a:t>(link </a:t>
            </a:r>
            <a:r>
              <a:rPr lang="nl-NL" sz="3600" dirty="0" err="1"/>
              <a:t>mentimeter</a:t>
            </a:r>
            <a:r>
              <a:rPr lang="nl-NL" sz="3600" dirty="0"/>
              <a:t>)</a:t>
            </a:r>
            <a:endParaRPr lang="nl-NL" sz="3600" b="1" dirty="0"/>
          </a:p>
        </p:txBody>
      </p:sp>
      <p:graphicFrame>
        <p:nvGraphicFramePr>
          <p:cNvPr id="6" name="Tijdelijke aanduiding voor inhoud 5" descr="tijdelijke aanduiding voor grafiek">
            <a:extLst>
              <a:ext uri="{FF2B5EF4-FFF2-40B4-BE49-F238E27FC236}">
                <a16:creationId xmlns:a16="http://schemas.microsoft.com/office/drawing/2014/main" id="{4F8339CB-596F-46C7-A612-EA1CB5750EDB}"/>
              </a:ext>
            </a:extLst>
          </p:cNvPr>
          <p:cNvGraphicFramePr>
            <a:graphicFrameLocks noGrp="1"/>
          </p:cNvGraphicFramePr>
          <p:nvPr>
            <p:ph idx="1"/>
          </p:nvPr>
        </p:nvGraphicFramePr>
        <p:xfrm>
          <a:off x="643467" y="643467"/>
          <a:ext cx="6243992" cy="55710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9257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DE71DD-B3BD-7C7F-2C80-D20EABE57173}"/>
              </a:ext>
            </a:extLst>
          </p:cNvPr>
          <p:cNvSpPr>
            <a:spLocks noGrp="1"/>
          </p:cNvSpPr>
          <p:nvPr>
            <p:ph type="title"/>
          </p:nvPr>
        </p:nvSpPr>
        <p:spPr>
          <a:xfrm>
            <a:off x="6384167" y="609600"/>
            <a:ext cx="4663244" cy="5840896"/>
          </a:xfrm>
        </p:spPr>
        <p:txBody>
          <a:bodyPr/>
          <a:lstStyle/>
          <a:p>
            <a:r>
              <a:rPr lang="nl-NL" b="1" dirty="0"/>
              <a:t>Hoe kijken ouders tegen het VMBO aan ?</a:t>
            </a:r>
            <a:br>
              <a:rPr lang="nl-NL" b="1" dirty="0"/>
            </a:br>
            <a:br>
              <a:rPr lang="nl-NL" dirty="0"/>
            </a:br>
            <a:r>
              <a:rPr lang="nl-NL" dirty="0"/>
              <a:t>(link </a:t>
            </a:r>
            <a:r>
              <a:rPr lang="nl-NL" dirty="0" err="1"/>
              <a:t>mentimeter</a:t>
            </a:r>
            <a:r>
              <a:rPr lang="nl-NL" dirty="0"/>
              <a:t>)</a:t>
            </a:r>
          </a:p>
        </p:txBody>
      </p:sp>
      <p:pic>
        <p:nvPicPr>
          <p:cNvPr id="4" name="chart">
            <a:extLst>
              <a:ext uri="{FF2B5EF4-FFF2-40B4-BE49-F238E27FC236}">
                <a16:creationId xmlns:a16="http://schemas.microsoft.com/office/drawing/2014/main" id="{B772095C-CC56-50DC-3F01-77E7EEB8A4CD}"/>
              </a:ext>
            </a:extLst>
          </p:cNvPr>
          <p:cNvPicPr>
            <a:picLocks noGrp="1" noChangeAspect="1"/>
          </p:cNvPicPr>
          <p:nvPr>
            <p:ph idx="1"/>
          </p:nvPr>
        </p:nvPicPr>
        <p:blipFill>
          <a:blip r:embed="rId2"/>
          <a:stretch>
            <a:fillRect/>
          </a:stretch>
        </p:blipFill>
        <p:spPr>
          <a:xfrm>
            <a:off x="944218" y="1384783"/>
            <a:ext cx="4863617" cy="4863617"/>
          </a:xfrm>
          <a:prstGeom prst="rect">
            <a:avLst/>
          </a:prstGeom>
        </p:spPr>
      </p:pic>
    </p:spTree>
    <p:extLst>
      <p:ext uri="{BB962C8B-B14F-4D97-AF65-F5344CB8AC3E}">
        <p14:creationId xmlns:p14="http://schemas.microsoft.com/office/powerpoint/2010/main" val="3824165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B65650-5567-C873-6D84-F094D4E1A39C}"/>
              </a:ext>
            </a:extLst>
          </p:cNvPr>
          <p:cNvSpPr>
            <a:spLocks noGrp="1"/>
          </p:cNvSpPr>
          <p:nvPr>
            <p:ph type="title"/>
          </p:nvPr>
        </p:nvSpPr>
        <p:spPr>
          <a:xfrm>
            <a:off x="1141413" y="609600"/>
            <a:ext cx="9652483" cy="1825487"/>
          </a:xfrm>
        </p:spPr>
        <p:txBody>
          <a:bodyPr>
            <a:normAutofit fontScale="90000"/>
          </a:bodyPr>
          <a:lstStyle/>
          <a:p>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b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Vooroordelen over het VMBO:</a:t>
            </a: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1. Het vmbo is het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afvalputje</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van het onderwijs.</a:t>
            </a:r>
            <a:endParaRPr lang="nl-NL" dirty="0"/>
          </a:p>
          <a:p>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2.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Vroeger</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was het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beter</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3. Groep 8 leerlingen moeten er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alles</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aan doen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om </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het vmbo te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vermijden</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t>
            </a: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4. Het vmbo is veel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te theoretisch </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en te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weinig praktijkgericht</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Een vmbo'er kan nog geen hamer vasthouden. De ambachtsschool moet weer worden ingevoerd.</a:t>
            </a: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5. De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uitval</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in het vmbo is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schrikbarend</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t>
            </a: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6. Het vmbo zit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vol Zwarte Achterstandsleerlingen</a:t>
            </a:r>
            <a:b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b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8. Het vmbo is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gewelddadig</a:t>
            </a:r>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a:t>
            </a: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b="1"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9. Het vmbo heeft een </a:t>
            </a:r>
            <a:r>
              <a:rPr lang="nl-NL" b="1" dirty="0">
                <a:solidFill>
                  <a:srgbClr val="FF0000"/>
                </a:solidFill>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slecht imago</a:t>
            </a:r>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a:p>
            <a:r>
              <a:rPr lang="nl-NL" dirty="0">
                <a:effectLst>
                  <a:glow rad="38100">
                    <a:prstClr val="black">
                      <a:lumMod val="65000"/>
                      <a:lumOff val="35000"/>
                      <a:alpha val="40000"/>
                    </a:prstClr>
                  </a:glow>
                  <a:outerShdw blurRad="28575" dist="38100" dir="14040000" algn="tl" rotWithShape="0">
                    <a:srgbClr val="000000">
                      <a:alpha val="25000"/>
                    </a:srgbClr>
                  </a:outerShdw>
                </a:effectLst>
                <a:ea typeface="+mj-lt"/>
                <a:cs typeface="+mj-lt"/>
              </a:rPr>
              <a:t>  </a:t>
            </a:r>
            <a:endParaRPr lang="nl-NL" dirty="0"/>
          </a:p>
        </p:txBody>
      </p:sp>
    </p:spTree>
    <p:extLst>
      <p:ext uri="{BB962C8B-B14F-4D97-AF65-F5344CB8AC3E}">
        <p14:creationId xmlns:p14="http://schemas.microsoft.com/office/powerpoint/2010/main" val="1432266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4F96F-B0BE-4E84-A401-8F8438058CAB}"/>
              </a:ext>
            </a:extLst>
          </p:cNvPr>
          <p:cNvSpPr>
            <a:spLocks noGrp="1"/>
          </p:cNvSpPr>
          <p:nvPr>
            <p:ph type="title"/>
          </p:nvPr>
        </p:nvSpPr>
        <p:spPr>
          <a:xfrm>
            <a:off x="3536395" y="201167"/>
            <a:ext cx="8655605" cy="2313433"/>
          </a:xfrm>
        </p:spPr>
        <p:txBody>
          <a:bodyPr rtlCol="0">
            <a:normAutofit/>
          </a:bodyPr>
          <a:lstStyle/>
          <a:p>
            <a:pPr algn="ctr" rtl="0"/>
            <a:r>
              <a:rPr lang="nl-NL" b="1"/>
              <a:t>Vmbo in het kort</a:t>
            </a:r>
            <a:endParaRPr lang="nl-NL">
              <a:solidFill>
                <a:schemeClr val="tx1"/>
              </a:solidFill>
            </a:endParaRPr>
          </a:p>
        </p:txBody>
      </p:sp>
      <p:graphicFrame>
        <p:nvGraphicFramePr>
          <p:cNvPr id="5" name="Tijdelijke aanduiding voor inhoud 2" descr="Pictogram van SmartArt-afbeelding">
            <a:extLst>
              <a:ext uri="{FF2B5EF4-FFF2-40B4-BE49-F238E27FC236}">
                <a16:creationId xmlns:a16="http://schemas.microsoft.com/office/drawing/2014/main" id="{2B828A48-3EC3-4EF9-8697-5D2A44F3F052}"/>
              </a:ext>
            </a:extLst>
          </p:cNvPr>
          <p:cNvGraphicFramePr>
            <a:graphicFrameLocks noGrp="1"/>
          </p:cNvGraphicFramePr>
          <p:nvPr>
            <p:ph idx="1"/>
            <p:extLst>
              <p:ext uri="{D42A27DB-BD31-4B8C-83A1-F6EECF244321}">
                <p14:modId xmlns:p14="http://schemas.microsoft.com/office/powerpoint/2010/main" val="1205684792"/>
              </p:ext>
            </p:extLst>
          </p:nvPr>
        </p:nvGraphicFramePr>
        <p:xfrm>
          <a:off x="3646312" y="2666999"/>
          <a:ext cx="8545688" cy="3806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Afbeelding 6" descr="leerlingen/studenten die naar een wetenschappelijk experiment kijken">
            <a:extLst>
              <a:ext uri="{FF2B5EF4-FFF2-40B4-BE49-F238E27FC236}">
                <a16:creationId xmlns:a16="http://schemas.microsoft.com/office/drawing/2014/main" id="{78F172A8-6231-D14E-A13D-8613F2AEAD88}"/>
              </a:ext>
            </a:extLst>
          </p:cNvPr>
          <p:cNvPicPr>
            <a:picLocks noChangeAspect="1"/>
          </p:cNvPicPr>
          <p:nvPr/>
        </p:nvPicPr>
        <p:blipFill rotWithShape="1">
          <a:blip r:embed="rId9" cstate="print">
            <a:extLst>
              <a:ext uri="{28A0092B-C50C-407E-A947-70E740481C1C}">
                <a14:useLocalDpi xmlns:a14="http://schemas.microsoft.com/office/drawing/2010/main"/>
              </a:ext>
            </a:extLst>
          </a:blip>
          <a:srcRect/>
          <a:stretch/>
        </p:blipFill>
        <p:spPr>
          <a:xfrm>
            <a:off x="182880" y="201167"/>
            <a:ext cx="3353515" cy="2738556"/>
          </a:xfrm>
          <a:prstGeom prst="rect">
            <a:avLst/>
          </a:prstGeom>
          <a:ln w="38100">
            <a:noFill/>
          </a:ln>
          <a:effectLst/>
        </p:spPr>
      </p:pic>
      <p:pic>
        <p:nvPicPr>
          <p:cNvPr id="4" name="Afbeelding 3" descr="leerling/student met een beschermbril die iets in een beker giet">
            <a:extLst>
              <a:ext uri="{FF2B5EF4-FFF2-40B4-BE49-F238E27FC236}">
                <a16:creationId xmlns:a16="http://schemas.microsoft.com/office/drawing/2014/main" id="{5D8F1927-EC97-404E-90EF-533BB92836C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a:off x="182880" y="3100591"/>
            <a:ext cx="3353515" cy="3556242"/>
          </a:xfrm>
          <a:prstGeom prst="rect">
            <a:avLst/>
          </a:prstGeom>
          <a:ln w="38100">
            <a:noFill/>
          </a:ln>
          <a:effectLst/>
        </p:spPr>
      </p:pic>
    </p:spTree>
    <p:extLst>
      <p:ext uri="{BB962C8B-B14F-4D97-AF65-F5344CB8AC3E}">
        <p14:creationId xmlns:p14="http://schemas.microsoft.com/office/powerpoint/2010/main" val="2706815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3A459-6EB9-559A-FEF6-7088287EDEA4}"/>
              </a:ext>
            </a:extLst>
          </p:cNvPr>
          <p:cNvSpPr>
            <a:spLocks noGrp="1"/>
          </p:cNvSpPr>
          <p:nvPr>
            <p:ph type="title"/>
          </p:nvPr>
        </p:nvSpPr>
        <p:spPr>
          <a:xfrm>
            <a:off x="680203" y="238627"/>
            <a:ext cx="10367208" cy="1153027"/>
          </a:xfrm>
        </p:spPr>
        <p:txBody>
          <a:bodyPr>
            <a:normAutofit fontScale="90000"/>
          </a:bodyPr>
          <a:lstStyle/>
          <a:p>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Verschil</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 </a:t>
            </a:r>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tussen</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 Basis </a:t>
            </a:r>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en</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 </a:t>
            </a:r>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kader</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 Aan de hand van </a:t>
            </a:r>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een</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 </a:t>
            </a:r>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wiskunde</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 </a:t>
            </a:r>
            <a:r>
              <a:rPr lang="en-US" b="1" dirty="0" err="1">
                <a:effectLst>
                  <a:glow rad="38100">
                    <a:prstClr val="black">
                      <a:lumMod val="65000"/>
                      <a:lumOff val="35000"/>
                      <a:alpha val="40000"/>
                    </a:prstClr>
                  </a:glow>
                  <a:outerShdw blurRad="28575" dist="38100" dir="14040000" algn="tl" rotWithShape="0">
                    <a:srgbClr val="000000">
                      <a:alpha val="25000"/>
                    </a:srgbClr>
                  </a:outerShdw>
                </a:effectLst>
              </a:rPr>
              <a:t>opgave</a:t>
            </a:r>
            <a:r>
              <a:rPr lang="en-US" b="1" dirty="0">
                <a:effectLst>
                  <a:glow rad="38100">
                    <a:prstClr val="black">
                      <a:lumMod val="65000"/>
                      <a:lumOff val="35000"/>
                      <a:alpha val="40000"/>
                    </a:prstClr>
                  </a:glow>
                  <a:outerShdw blurRad="28575" dist="38100" dir="14040000" algn="tl" rotWithShape="0">
                    <a:srgbClr val="000000">
                      <a:alpha val="25000"/>
                    </a:srgbClr>
                  </a:outerShdw>
                </a:effectLst>
              </a:rPr>
              <a:t>:</a:t>
            </a:r>
            <a:br>
              <a:rPr lang="en-US" b="1" dirty="0">
                <a:effectLst>
                  <a:glow rad="38100">
                    <a:prstClr val="black">
                      <a:lumMod val="65000"/>
                      <a:lumOff val="35000"/>
                      <a:alpha val="40000"/>
                    </a:prstClr>
                  </a:glow>
                  <a:outerShdw blurRad="28575" dist="38100" dir="14040000" algn="tl" rotWithShape="0">
                    <a:srgbClr val="000000">
                      <a:alpha val="25000"/>
                    </a:srgbClr>
                  </a:outerShdw>
                </a:effectLst>
              </a:rPr>
            </a:br>
            <a:endParaRPr lang="en-US" b="1" dirty="0">
              <a:effectLst>
                <a:glow rad="38100">
                  <a:prstClr val="black">
                    <a:lumMod val="65000"/>
                    <a:lumOff val="35000"/>
                    <a:alpha val="40000"/>
                  </a:prstClr>
                </a:glow>
                <a:outerShdw blurRad="28575" dist="38100" dir="14040000" algn="tl" rotWithShape="0">
                  <a:srgbClr val="000000">
                    <a:alpha val="25000"/>
                  </a:srgbClr>
                </a:outerShdw>
              </a:effectLst>
            </a:endParaRPr>
          </a:p>
        </p:txBody>
      </p:sp>
      <p:sp>
        <p:nvSpPr>
          <p:cNvPr id="8" name="TextBox 7">
            <a:extLst>
              <a:ext uri="{FF2B5EF4-FFF2-40B4-BE49-F238E27FC236}">
                <a16:creationId xmlns:a16="http://schemas.microsoft.com/office/drawing/2014/main" id="{CECF83ED-6769-3C75-5588-37DF36E33F3F}"/>
              </a:ext>
            </a:extLst>
          </p:cNvPr>
          <p:cNvSpPr txBox="1"/>
          <p:nvPr/>
        </p:nvSpPr>
        <p:spPr>
          <a:xfrm>
            <a:off x="7551821" y="2598821"/>
            <a:ext cx="277327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nl-NL" sz="4800" b="1" dirty="0">
              <a:solidFill>
                <a:srgbClr val="FF0000"/>
              </a:solidFill>
              <a:latin typeface="Corbel"/>
            </a:endParaRPr>
          </a:p>
        </p:txBody>
      </p:sp>
      <p:pic>
        <p:nvPicPr>
          <p:cNvPr id="11" name="Picture 11">
            <a:extLst>
              <a:ext uri="{FF2B5EF4-FFF2-40B4-BE49-F238E27FC236}">
                <a16:creationId xmlns:a16="http://schemas.microsoft.com/office/drawing/2014/main" id="{1B4FA01D-1953-00D7-55B4-B108E5A5E8F2}"/>
              </a:ext>
            </a:extLst>
          </p:cNvPr>
          <p:cNvPicPr>
            <a:picLocks noGrp="1" noChangeAspect="1"/>
          </p:cNvPicPr>
          <p:nvPr>
            <p:ph idx="1"/>
          </p:nvPr>
        </p:nvPicPr>
        <p:blipFill>
          <a:blip r:embed="rId2"/>
          <a:stretch>
            <a:fillRect/>
          </a:stretch>
        </p:blipFill>
        <p:spPr>
          <a:xfrm>
            <a:off x="933532" y="1142999"/>
            <a:ext cx="8667416" cy="5590674"/>
          </a:xfrm>
        </p:spPr>
      </p:pic>
    </p:spTree>
    <p:extLst>
      <p:ext uri="{BB962C8B-B14F-4D97-AF65-F5344CB8AC3E}">
        <p14:creationId xmlns:p14="http://schemas.microsoft.com/office/powerpoint/2010/main" val="2679223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0BBBB-BD8C-4420-1216-E80F4DBC60F5}"/>
              </a:ext>
            </a:extLst>
          </p:cNvPr>
          <p:cNvSpPr>
            <a:spLocks noGrp="1"/>
          </p:cNvSpPr>
          <p:nvPr>
            <p:ph type="title"/>
          </p:nvPr>
        </p:nvSpPr>
        <p:spPr>
          <a:xfrm>
            <a:off x="1141413" y="327991"/>
            <a:ext cx="9905998" cy="1182757"/>
          </a:xfrm>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VMBO </a:t>
            </a:r>
            <a:r>
              <a:rPr lang="en-US" dirty="0" err="1">
                <a:effectLst>
                  <a:glow rad="38100">
                    <a:prstClr val="black">
                      <a:lumMod val="65000"/>
                      <a:lumOff val="35000"/>
                      <a:alpha val="40000"/>
                    </a:prstClr>
                  </a:glow>
                  <a:outerShdw blurRad="28575" dist="38100" dir="14040000" algn="tl" rotWithShape="0">
                    <a:srgbClr val="000000">
                      <a:alpha val="25000"/>
                    </a:srgbClr>
                  </a:outerShdw>
                </a:effectLst>
              </a:rPr>
              <a:t>onderbouw</a:t>
            </a:r>
            <a:r>
              <a:rPr lang="en-US" dirty="0">
                <a:effectLst>
                  <a:glow rad="38100">
                    <a:prstClr val="black">
                      <a:lumMod val="65000"/>
                      <a:lumOff val="35000"/>
                      <a:alpha val="40000"/>
                    </a:prstClr>
                  </a:glow>
                  <a:outerShdw blurRad="28575" dist="38100" dir="14040000" algn="tl" rotWithShape="0">
                    <a:srgbClr val="000000">
                      <a:alpha val="25000"/>
                    </a:srgbClr>
                  </a:outerShdw>
                </a:effectLst>
              </a:rPr>
              <a:t> </a:t>
            </a:r>
            <a:r>
              <a:rPr lang="en-US" dirty="0" err="1">
                <a:effectLst>
                  <a:glow rad="38100">
                    <a:prstClr val="black">
                      <a:lumMod val="65000"/>
                      <a:lumOff val="35000"/>
                      <a:alpha val="40000"/>
                    </a:prstClr>
                  </a:glow>
                  <a:outerShdw blurRad="28575" dist="38100" dir="14040000" algn="tl" rotWithShape="0">
                    <a:srgbClr val="000000">
                      <a:alpha val="25000"/>
                    </a:srgbClr>
                  </a:outerShdw>
                </a:effectLst>
              </a:rPr>
              <a:t>Lessentabel</a:t>
            </a:r>
            <a:r>
              <a:rPr lang="en-US" dirty="0">
                <a:effectLst>
                  <a:glow rad="38100">
                    <a:prstClr val="black">
                      <a:lumMod val="65000"/>
                      <a:lumOff val="35000"/>
                      <a:alpha val="40000"/>
                    </a:prstClr>
                  </a:glow>
                  <a:outerShdw blurRad="28575" dist="38100" dir="14040000" algn="tl" rotWithShape="0">
                    <a:srgbClr val="000000">
                      <a:alpha val="25000"/>
                    </a:srgbClr>
                  </a:outerShdw>
                </a:effectLst>
              </a:rPr>
              <a:t>:</a:t>
            </a:r>
            <a:endParaRPr lang="en-US" dirty="0"/>
          </a:p>
        </p:txBody>
      </p:sp>
      <p:sp>
        <p:nvSpPr>
          <p:cNvPr id="3" name="Content Placeholder 2">
            <a:extLst>
              <a:ext uri="{FF2B5EF4-FFF2-40B4-BE49-F238E27FC236}">
                <a16:creationId xmlns:a16="http://schemas.microsoft.com/office/drawing/2014/main" id="{5958130E-AEBB-73EE-0F78-B23F6D995CCE}"/>
              </a:ext>
            </a:extLst>
          </p:cNvPr>
          <p:cNvSpPr>
            <a:spLocks noGrp="1"/>
          </p:cNvSpPr>
          <p:nvPr>
            <p:ph idx="1"/>
          </p:nvPr>
        </p:nvSpPr>
        <p:spPr>
          <a:xfrm>
            <a:off x="1141413" y="1302026"/>
            <a:ext cx="10000352" cy="5377069"/>
          </a:xfrm>
        </p:spPr>
        <p:txBody>
          <a:bodyPr>
            <a:normAutofit/>
          </a:bodyPr>
          <a:lstStyle/>
          <a:p>
            <a:pPr marL="0" indent="0">
              <a:buNone/>
            </a:pPr>
            <a:r>
              <a:rPr lang="en-US" dirty="0"/>
              <a:t>    </a:t>
            </a:r>
            <a:r>
              <a:rPr lang="en-US" dirty="0" err="1"/>
              <a:t>Nederlands</a:t>
            </a:r>
            <a:endParaRPr lang="en-US" dirty="0"/>
          </a:p>
          <a:p>
            <a:r>
              <a:rPr lang="en-US" dirty="0"/>
              <a:t>Engels</a:t>
            </a:r>
          </a:p>
          <a:p>
            <a:r>
              <a:rPr lang="en-US" dirty="0" err="1"/>
              <a:t>Wiskunde</a:t>
            </a:r>
            <a:endParaRPr lang="en-US" dirty="0"/>
          </a:p>
          <a:p>
            <a:r>
              <a:rPr lang="en-US" dirty="0"/>
              <a:t>M &amp; M</a:t>
            </a:r>
          </a:p>
          <a:p>
            <a:r>
              <a:rPr lang="en-US" dirty="0" err="1"/>
              <a:t>Biologie</a:t>
            </a:r>
            <a:endParaRPr lang="en-US" dirty="0"/>
          </a:p>
          <a:p>
            <a:r>
              <a:rPr lang="en-US" dirty="0" err="1"/>
              <a:t>Nask</a:t>
            </a:r>
            <a:endParaRPr lang="en-US" dirty="0"/>
          </a:p>
          <a:p>
            <a:r>
              <a:rPr lang="en-US" dirty="0" err="1"/>
              <a:t>Verzorging</a:t>
            </a:r>
            <a:endParaRPr lang="en-US" dirty="0"/>
          </a:p>
          <a:p>
            <a:r>
              <a:rPr lang="en-US" dirty="0" err="1"/>
              <a:t>Beeldende</a:t>
            </a:r>
            <a:r>
              <a:rPr lang="en-US" dirty="0"/>
              <a:t> </a:t>
            </a:r>
            <a:r>
              <a:rPr lang="en-US" dirty="0" err="1"/>
              <a:t>vorming</a:t>
            </a:r>
            <a:endParaRPr lang="en-US" dirty="0"/>
          </a:p>
          <a:p>
            <a:r>
              <a:rPr lang="en-US" dirty="0" err="1"/>
              <a:t>Lichamelijke</a:t>
            </a:r>
            <a:r>
              <a:rPr lang="en-US" dirty="0"/>
              <a:t> </a:t>
            </a:r>
            <a:r>
              <a:rPr lang="en-US" dirty="0" err="1"/>
              <a:t>opvoeding</a:t>
            </a:r>
            <a:endParaRPr lang="en-US" dirty="0"/>
          </a:p>
          <a:p>
            <a:r>
              <a:rPr lang="en-US" dirty="0" err="1"/>
              <a:t>Muziek</a:t>
            </a:r>
            <a:endParaRPr lang="en-US" dirty="0"/>
          </a:p>
          <a:p>
            <a:r>
              <a:rPr lang="en-US" dirty="0" err="1"/>
              <a:t>Keuze</a:t>
            </a:r>
            <a:r>
              <a:rPr lang="en-US" dirty="0"/>
              <a:t>- </a:t>
            </a:r>
            <a:r>
              <a:rPr lang="en-US" dirty="0" err="1"/>
              <a:t>Profielvak</a:t>
            </a:r>
            <a:endParaRPr lang="en-US" dirty="0"/>
          </a:p>
        </p:txBody>
      </p:sp>
    </p:spTree>
    <p:extLst>
      <p:ext uri="{BB962C8B-B14F-4D97-AF65-F5344CB8AC3E}">
        <p14:creationId xmlns:p14="http://schemas.microsoft.com/office/powerpoint/2010/main" val="37086151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Raster">
  <a:themeElements>
    <a:clrScheme name="Mesh">
      <a:dk1>
        <a:sysClr val="windowText" lastClr="000000"/>
      </a:dk1>
      <a:lt1>
        <a:sysClr val="window" lastClr="FFFFFF"/>
      </a:lt1>
      <a:dk2>
        <a:srgbClr val="363D46"/>
      </a:dk2>
      <a:lt2>
        <a:srgbClr val="EBEBEB"/>
      </a:lt2>
      <a:accent1>
        <a:srgbClr val="5AD0B8"/>
      </a:accent1>
      <a:accent2>
        <a:srgbClr val="47BB7E"/>
      </a:accent2>
      <a:accent3>
        <a:srgbClr val="96CD4B"/>
      </a:accent3>
      <a:accent4>
        <a:srgbClr val="61C7DD"/>
      </a:accent4>
      <a:accent5>
        <a:srgbClr val="2495CF"/>
      </a:accent5>
      <a:accent6>
        <a:srgbClr val="5A74D1"/>
      </a:accent6>
      <a:hlink>
        <a:srgbClr val="72CEBB"/>
      </a:hlink>
      <a:folHlink>
        <a:srgbClr val="98E6D6"/>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Office_50521315_TF89821728_Win32" id="{9CD6E908-A363-4565-9D5D-54472F0A8EE8}" vid="{877871A3-C8FF-4549-872F-CB02453769B1}"/>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236F481C17994298056D3DD2C8433A" ma:contentTypeVersion="18" ma:contentTypeDescription="Een nieuw document maken." ma:contentTypeScope="" ma:versionID="81dec6218eef05713074ea309fc5022f">
  <xsd:schema xmlns:xsd="http://www.w3.org/2001/XMLSchema" xmlns:xs="http://www.w3.org/2001/XMLSchema" xmlns:p="http://schemas.microsoft.com/office/2006/metadata/properties" xmlns:ns2="430e01a8-97e2-4c59-92c1-a32c1aaf8a62" xmlns:ns3="af7e04eb-7fd6-4c4b-9665-de265bbc74e6" targetNamespace="http://schemas.microsoft.com/office/2006/metadata/properties" ma:root="true" ma:fieldsID="df8e72d7214af603966b513b2722ddf4" ns2:_="" ns3:_="">
    <xsd:import namespace="430e01a8-97e2-4c59-92c1-a32c1aaf8a62"/>
    <xsd:import namespace="af7e04eb-7fd6-4c4b-9665-de265bbc74e6"/>
    <xsd:element name="properties">
      <xsd:complexType>
        <xsd:sequence>
          <xsd:element name="documentManagement">
            <xsd:complexType>
              <xsd:all>
                <xsd:element ref="ns2:MediaServiceMetadata" minOccurs="0"/>
                <xsd:element ref="ns2:MediaServiceFastMetadata"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element ref="ns2:lcf76f155ced4ddcb4097134ff3c332f" minOccurs="0"/>
                <xsd:element ref="ns3:TaxCatchAll" minOccurs="0"/>
                <xsd:element ref="ns2:MediaServiceSearchPropertie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30e01a8-97e2-4c59-92c1-a32c1aaf8a6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GenerationTime" ma:index="10" nillable="true" ma:displayName="MediaServiceGenerationTime" ma:hidden="true" ma:internalName="MediaServiceGenerationTime" ma:readOnly="true">
      <xsd:simpleType>
        <xsd:restriction base="dms:Text"/>
      </xsd:simpleType>
    </xsd:element>
    <xsd:element name="MediaServiceEventHashCode" ma:index="11" nillable="true" ma:displayName="MediaServiceEventHashCode" ma:hidden="true" ma:internalName="MediaServiceEventHashCode"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Afbeeldingtags" ma:readOnly="false" ma:fieldId="{5cf76f15-5ced-4ddc-b409-7134ff3c332f}" ma:taxonomyMulti="true" ma:sspId="a29988f5-9d34-4ef4-8a74-6c0d695e678e" ma:termSetId="09814cd3-568e-fe90-9814-8d621ff8fb84" ma:anchorId="fba54fb3-c3e1-fe81-a776-ca4b69148c4d" ma:open="true" ma:isKeyword="false">
      <xsd:complexType>
        <xsd:sequence>
          <xsd:element ref="pc:Terms" minOccurs="0" maxOccurs="1"/>
        </xsd:sequence>
      </xsd:complex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7e04eb-7fd6-4c4b-9665-de265bbc74e6" elementFormDefault="qualified">
    <xsd:import namespace="http://schemas.microsoft.com/office/2006/documentManagement/types"/>
    <xsd:import namespace="http://schemas.microsoft.com/office/infopath/2007/PartnerControls"/>
    <xsd:element name="SharedWithUsers" ma:index="1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Gedeeld met details" ma:internalName="SharedWithDetails" ma:readOnly="true">
      <xsd:simpleType>
        <xsd:restriction base="dms:Note">
          <xsd:maxLength value="255"/>
        </xsd:restriction>
      </xsd:simpleType>
    </xsd:element>
    <xsd:element name="TaxCatchAll" ma:index="21" nillable="true" ma:displayName="Taxonomy Catch All Column" ma:hidden="true" ma:list="{6a4f7d8a-2081-433e-be6f-2bda0e80a92f}" ma:internalName="TaxCatchAll" ma:showField="CatchAllData" ma:web="af7e04eb-7fd6-4c4b-9665-de265bbc74e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430e01a8-97e2-4c59-92c1-a32c1aaf8a62" xsi:nil="true"/>
    <TaxCatchAll xmlns="af7e04eb-7fd6-4c4b-9665-de265bbc74e6" xsi:nil="true"/>
    <lcf76f155ced4ddcb4097134ff3c332f xmlns="430e01a8-97e2-4c59-92c1-a32c1aaf8a62">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DC29AF-DC8E-44DC-BB42-B4D302303C51}"/>
</file>

<file path=customXml/itemProps2.xml><?xml version="1.0" encoding="utf-8"?>
<ds:datastoreItem xmlns:ds="http://schemas.openxmlformats.org/officeDocument/2006/customXml" ds:itemID="{311B8520-39D0-4E39-88E2-3CE8E9A6E44A}">
  <ds:schemaRefs>
    <ds:schemaRef ds:uri="71af3243-3dd4-4a8d-8c0d-dd76da1f02a5"/>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F017D31-E675-491F-B600-F06278E25DA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Schoolontwerp</Template>
  <TotalTime>0</TotalTime>
  <Words>275</Words>
  <Application>Microsoft Office PowerPoint</Application>
  <PresentationFormat>Breedbeeld</PresentationFormat>
  <Paragraphs>52</Paragraphs>
  <Slides>12</Slides>
  <Notes>6</Notes>
  <HiddenSlides>0</HiddenSlides>
  <MMClips>1</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12</vt:i4>
      </vt:variant>
    </vt:vector>
  </HeadingPairs>
  <TitlesOfParts>
    <vt:vector size="17" baseType="lpstr">
      <vt:lpstr>Arial</vt:lpstr>
      <vt:lpstr>Calibri</vt:lpstr>
      <vt:lpstr>Century Gothic</vt:lpstr>
      <vt:lpstr>Corbel</vt:lpstr>
      <vt:lpstr>Raster</vt:lpstr>
      <vt:lpstr>VMBO adviezen &amp; Profielen Mark Bader &amp; Pieter de Jong</vt:lpstr>
      <vt:lpstr>Agenda</vt:lpstr>
      <vt:lpstr>Wat weet je van het VMBO? (link mentimeter)</vt:lpstr>
      <vt:lpstr>Hoe kijk je tegen het vmbo aan? (link mentimeter)</vt:lpstr>
      <vt:lpstr>Hoe kijken ouders tegen het VMBO aan ?  (link mentimeter)</vt:lpstr>
      <vt:lpstr>         Vooroordelen over het VMBO:  1. Het vmbo is het afvalputje van het onderwijs. 2. Vroeger was het beter.  3. Groep 8 leerlingen moeten er alles aan doen om het vmbo te vermijden.  4. Het vmbo is veel te theoretisch en te weinig praktijkgericht. Een vmbo'er kan nog geen hamer vasthouden. De ambachtsschool moet weer worden ingevoerd.  5. De uitval in het vmbo is schrikbarend.  .6. Het vmbo zit vol Zwarte Achterstandsleerlingen  8. Het vmbo is gewelddadig.  9. Het vmbo heeft een slecht imago.    </vt:lpstr>
      <vt:lpstr>Vmbo in het kort</vt:lpstr>
      <vt:lpstr>Verschil tussen Basis en kader Aan de hand van een wiskunde opgave: </vt:lpstr>
      <vt:lpstr>VMBO onderbouw Lessentabel:</vt:lpstr>
      <vt:lpstr>Verschillende bovenbouw profielen</vt:lpstr>
      <vt:lpstr>D&amp;P (Dienstverlening &amp; Product)</vt:lpstr>
      <vt:lpstr>Bedankt!  Mochten jullie nog vragen hebben, neem contact op met onderstaande mailadressen.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VMBO adviezen &amp; Profielen Mark Bader &amp; Pieter de Jong</dc:title>
  <dc:creator>Mark Bader</dc:creator>
  <cp:lastModifiedBy>Mark Bader</cp:lastModifiedBy>
  <cp:revision>122</cp:revision>
  <dcterms:created xsi:type="dcterms:W3CDTF">2022-10-28T07:08:27Z</dcterms:created>
  <dcterms:modified xsi:type="dcterms:W3CDTF">2024-12-19T12:16:40Z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0x010100BD236F481C17994298056D3DD2C8433A</vt:lpwstr>
  </property>
</Properties>
</file>